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2" r:id="rId2"/>
    <p:sldId id="260" r:id="rId3"/>
    <p:sldId id="456" r:id="rId4"/>
    <p:sldId id="442" r:id="rId5"/>
    <p:sldId id="521" r:id="rId6"/>
    <p:sldId id="523" r:id="rId7"/>
    <p:sldId id="522" r:id="rId8"/>
    <p:sldId id="486" r:id="rId9"/>
    <p:sldId id="488" r:id="rId10"/>
    <p:sldId id="524" r:id="rId11"/>
    <p:sldId id="490" r:id="rId12"/>
    <p:sldId id="489" r:id="rId13"/>
    <p:sldId id="530" r:id="rId14"/>
    <p:sldId id="532" r:id="rId15"/>
    <p:sldId id="494" r:id="rId16"/>
    <p:sldId id="495" r:id="rId17"/>
    <p:sldId id="443" r:id="rId18"/>
    <p:sldId id="496" r:id="rId19"/>
    <p:sldId id="497" r:id="rId20"/>
    <p:sldId id="505" r:id="rId21"/>
    <p:sldId id="498" r:id="rId22"/>
    <p:sldId id="525" r:id="rId23"/>
    <p:sldId id="469" r:id="rId24"/>
    <p:sldId id="500" r:id="rId25"/>
    <p:sldId id="475" r:id="rId26"/>
    <p:sldId id="508" r:id="rId27"/>
    <p:sldId id="534" r:id="rId28"/>
    <p:sldId id="535" r:id="rId29"/>
    <p:sldId id="503" r:id="rId30"/>
    <p:sldId id="511" r:id="rId31"/>
    <p:sldId id="504" r:id="rId32"/>
    <p:sldId id="512" r:id="rId33"/>
    <p:sldId id="34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A254A0"/>
    <a:srgbClr val="CCFF99"/>
    <a:srgbClr val="002060"/>
    <a:srgbClr val="00FF00"/>
    <a:srgbClr val="EA4B62"/>
    <a:srgbClr val="EFB880"/>
    <a:srgbClr val="FBA51A"/>
    <a:srgbClr val="F9A618"/>
    <a:srgbClr val="027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0B8CC-FF03-4FE5-A1C7-FA0D1CF1ECE6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4309BCC-E6E5-4A3D-BE7C-3BF345DFD37F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Tệp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trong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7.1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bao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nhiêu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HTML?</a:t>
          </a:r>
        </a:p>
      </dgm:t>
    </dgm:pt>
    <dgm:pt modelId="{C1673316-9414-4FEA-B6F7-5E7BBBA2F05A}" type="par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DDCC3-4F97-4E6D-A0BE-C7BCFAA8F2E2}" type="sib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D8375A-8D36-49F2-B2E3-A744DB2D1BAC}">
      <dgm:prSet custT="1"/>
      <dgm:spPr/>
      <dgm:t>
        <a:bodyPr/>
        <a:lstStyle/>
        <a:p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Tệp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trong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7.1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9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HTML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9982C0-5239-4E40-8179-4CE30D5CE0B5}" type="parTrans" cxnId="{86B346A8-EFA5-4410-AAAC-4D93E087409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52E91D-FA46-4136-96AD-A69B7523BBE8}" type="sibTrans" cxnId="{86B346A8-EFA5-4410-AAAC-4D93E087409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1E4192-28A4-448B-A965-1D9E70C2D820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B1C92-6349-4B9F-B83A-F3BBA58DEA58}" type="parTrans" cxnId="{809A9746-32C8-4980-9550-C3FBC8C7E0BB}">
      <dgm:prSet/>
      <dgm:spPr/>
      <dgm:t>
        <a:bodyPr/>
        <a:lstStyle/>
        <a:p>
          <a:endParaRPr lang="en-US"/>
        </a:p>
      </dgm:t>
    </dgm:pt>
    <dgm:pt modelId="{808BF39C-828C-456F-BD7D-E4E9D535A861}" type="sibTrans" cxnId="{809A9746-32C8-4980-9550-C3FBC8C7E0BB}">
      <dgm:prSet/>
      <dgm:spPr/>
      <dgm:t>
        <a:bodyPr/>
        <a:lstStyle/>
        <a:p>
          <a:endParaRPr lang="en-US"/>
        </a:p>
      </dgm:t>
    </dgm:pt>
    <dgm:pt modelId="{B775C554-474F-4AC8-B8D2-253FAE6CA897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C89E92-EB10-4E45-9455-107DE6DA5FF3}" type="parTrans" cxnId="{5C3537B3-159C-46A6-82F4-140AFD416C42}">
      <dgm:prSet/>
      <dgm:spPr/>
      <dgm:t>
        <a:bodyPr/>
        <a:lstStyle/>
        <a:p>
          <a:endParaRPr lang="en-US"/>
        </a:p>
      </dgm:t>
    </dgm:pt>
    <dgm:pt modelId="{27C674D2-02E5-40FB-95A3-BEDDE4FAFB86}" type="sibTrans" cxnId="{5C3537B3-159C-46A6-82F4-140AFD416C42}">
      <dgm:prSet/>
      <dgm:spPr/>
      <dgm:t>
        <a:bodyPr/>
        <a:lstStyle/>
        <a:p>
          <a:endParaRPr lang="en-US"/>
        </a:p>
      </dgm:t>
    </dgm:pt>
    <dgm:pt modelId="{CA950EAB-CC72-4982-92B1-1F9509B3F9B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D6F7B8-8083-470C-B2C9-B8C151A5851E}" type="parTrans" cxnId="{8731DC2C-3477-4D10-A538-B9C3D30F4FC3}">
      <dgm:prSet/>
      <dgm:spPr/>
      <dgm:t>
        <a:bodyPr/>
        <a:lstStyle/>
        <a:p>
          <a:endParaRPr lang="en-US"/>
        </a:p>
      </dgm:t>
    </dgm:pt>
    <dgm:pt modelId="{D0FC9E21-1915-4203-A634-68B13C8677F6}" type="sibTrans" cxnId="{8731DC2C-3477-4D10-A538-B9C3D30F4FC3}">
      <dgm:prSet/>
      <dgm:spPr/>
      <dgm:t>
        <a:bodyPr/>
        <a:lstStyle/>
        <a:p>
          <a:endParaRPr lang="en-US"/>
        </a:p>
      </dgm:t>
    </dgm:pt>
    <dgm:pt modelId="{99ECA836-18BE-4251-84CE-0782A67E2F73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904F9F-E713-4A40-AB8B-33F57D4AD857}" type="parTrans" cxnId="{FFCF3E33-0924-4FBB-9F83-8241F308D43B}">
      <dgm:prSet/>
      <dgm:spPr/>
      <dgm:t>
        <a:bodyPr/>
        <a:lstStyle/>
        <a:p>
          <a:endParaRPr lang="en-US"/>
        </a:p>
      </dgm:t>
    </dgm:pt>
    <dgm:pt modelId="{9BCAB86A-E100-4C56-BE86-73EEE0C0EA60}" type="sibTrans" cxnId="{FFCF3E33-0924-4FBB-9F83-8241F308D43B}">
      <dgm:prSet/>
      <dgm:spPr/>
      <dgm:t>
        <a:bodyPr/>
        <a:lstStyle/>
        <a:p>
          <a:endParaRPr lang="en-US"/>
        </a:p>
      </dgm:t>
    </dgm:pt>
    <dgm:pt modelId="{24634DFA-B666-4186-958F-F2875C44CA0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E02DEC-D76B-4CB2-A974-B3F8896F8B22}" type="parTrans" cxnId="{604262E4-6C90-48BB-AF79-82B451BB82E8}">
      <dgm:prSet/>
      <dgm:spPr/>
      <dgm:t>
        <a:bodyPr/>
        <a:lstStyle/>
        <a:p>
          <a:endParaRPr lang="en-US"/>
        </a:p>
      </dgm:t>
    </dgm:pt>
    <dgm:pt modelId="{5AA02699-1B85-4655-A805-9128AF68FF8E}" type="sibTrans" cxnId="{604262E4-6C90-48BB-AF79-82B451BB82E8}">
      <dgm:prSet/>
      <dgm:spPr/>
      <dgm:t>
        <a:bodyPr/>
        <a:lstStyle/>
        <a:p>
          <a:endParaRPr lang="en-US"/>
        </a:p>
      </dgm:t>
    </dgm:pt>
    <dgm:pt modelId="{B1AB4971-335F-432C-980F-B9101E3D05A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2A816-188E-49DA-A305-ADC13733E5C7}" type="parTrans" cxnId="{8E478F13-EC4D-4258-8B63-9A1CD2FD50BC}">
      <dgm:prSet/>
      <dgm:spPr/>
      <dgm:t>
        <a:bodyPr/>
        <a:lstStyle/>
        <a:p>
          <a:endParaRPr lang="en-US"/>
        </a:p>
      </dgm:t>
    </dgm:pt>
    <dgm:pt modelId="{CE1D520C-EAD4-4B2F-8999-DADDAA52CD61}" type="sibTrans" cxnId="{8E478F13-EC4D-4258-8B63-9A1CD2FD50BC}">
      <dgm:prSet/>
      <dgm:spPr/>
      <dgm:t>
        <a:bodyPr/>
        <a:lstStyle/>
        <a:p>
          <a:endParaRPr lang="en-US"/>
        </a:p>
      </dgm:t>
    </dgm:pt>
    <dgm:pt modelId="{4CC8F5B2-357F-4EE4-8D44-4FBEE283B1AD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1674AA-12D4-479E-A533-0DC222315938}" type="parTrans" cxnId="{DC6EDBCC-B37E-4CAD-B81B-F1C708E5C86C}">
      <dgm:prSet/>
      <dgm:spPr/>
      <dgm:t>
        <a:bodyPr/>
        <a:lstStyle/>
        <a:p>
          <a:endParaRPr lang="en-US"/>
        </a:p>
      </dgm:t>
    </dgm:pt>
    <dgm:pt modelId="{2E950016-7710-467D-845B-76610D0B778C}" type="sibTrans" cxnId="{DC6EDBCC-B37E-4CAD-B81B-F1C708E5C86C}">
      <dgm:prSet/>
      <dgm:spPr/>
      <dgm:t>
        <a:bodyPr/>
        <a:lstStyle/>
        <a:p>
          <a:endParaRPr lang="en-US"/>
        </a:p>
      </dgm:t>
    </dgm:pt>
    <dgm:pt modelId="{A139CF05-A8D1-4B39-B85E-20BD87B1F317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0B0688-03DC-4C38-B6CA-70F9ECA26945}" type="parTrans" cxnId="{D60D2149-34DF-4576-AEAD-177934A2CB84}">
      <dgm:prSet/>
      <dgm:spPr/>
      <dgm:t>
        <a:bodyPr/>
        <a:lstStyle/>
        <a:p>
          <a:endParaRPr lang="en-US"/>
        </a:p>
      </dgm:t>
    </dgm:pt>
    <dgm:pt modelId="{07814A05-37EE-4071-B491-C79E8F0B5CA4}" type="sibTrans" cxnId="{D60D2149-34DF-4576-AEAD-177934A2CB84}">
      <dgm:prSet/>
      <dgm:spPr/>
      <dgm:t>
        <a:bodyPr/>
        <a:lstStyle/>
        <a:p>
          <a:endParaRPr lang="en-US"/>
        </a:p>
      </dgm:t>
    </dgm:pt>
    <dgm:pt modelId="{4B38466D-D635-4D8F-9A65-8DC9CA6067D7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7A4F55-AB2D-4E34-A438-5A40ECF2C193}" type="parTrans" cxnId="{81390FE1-6391-411F-8322-A1785A953409}">
      <dgm:prSet/>
      <dgm:spPr/>
      <dgm:t>
        <a:bodyPr/>
        <a:lstStyle/>
        <a:p>
          <a:endParaRPr lang="en-US"/>
        </a:p>
      </dgm:t>
    </dgm:pt>
    <dgm:pt modelId="{AD3422E9-C322-495F-B3CD-516DC054541C}" type="sibTrans" cxnId="{81390FE1-6391-411F-8322-A1785A953409}">
      <dgm:prSet/>
      <dgm:spPr/>
      <dgm:t>
        <a:bodyPr/>
        <a:lstStyle/>
        <a:p>
          <a:endParaRPr lang="en-US"/>
        </a:p>
      </dgm:t>
    </dgm:pt>
    <dgm:pt modelId="{2AAE511F-39E3-459E-83D5-FFD7C4741CC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449E61-C78D-4F7D-B0DA-820721ECD500}" type="parTrans" cxnId="{01A70E0D-0974-4FCC-81FD-C26A9194AB21}">
      <dgm:prSet/>
      <dgm:spPr/>
      <dgm:t>
        <a:bodyPr/>
        <a:lstStyle/>
        <a:p>
          <a:endParaRPr lang="en-US"/>
        </a:p>
      </dgm:t>
    </dgm:pt>
    <dgm:pt modelId="{98A4FB88-A55B-4517-B6A1-90006ABD0E61}" type="sibTrans" cxnId="{01A70E0D-0974-4FCC-81FD-C26A9194AB21}">
      <dgm:prSet/>
      <dgm:spPr/>
      <dgm:t>
        <a:bodyPr/>
        <a:lstStyle/>
        <a:p>
          <a:endParaRPr lang="en-US"/>
        </a:p>
      </dgm:t>
    </dgm:pt>
    <dgm:pt modelId="{E179EE34-0B59-4714-8EA0-9892D715DFBC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A1AAC8-E9BF-4B00-B311-6C96E68CF663}" type="parTrans" cxnId="{3A930DF7-2A6E-4388-BA08-0D2E3EC13A3D}">
      <dgm:prSet/>
      <dgm:spPr/>
      <dgm:t>
        <a:bodyPr/>
        <a:lstStyle/>
        <a:p>
          <a:endParaRPr lang="en-US"/>
        </a:p>
      </dgm:t>
    </dgm:pt>
    <dgm:pt modelId="{FD44488A-4992-4B40-AFB5-EBB0456CEB74}" type="sibTrans" cxnId="{3A930DF7-2A6E-4388-BA08-0D2E3EC13A3D}">
      <dgm:prSet/>
      <dgm:spPr/>
      <dgm:t>
        <a:bodyPr/>
        <a:lstStyle/>
        <a:p>
          <a:endParaRPr lang="en-US"/>
        </a:p>
      </dgm:t>
    </dgm:pt>
    <dgm:pt modelId="{691B7D5B-A177-4284-9D95-A0BA92DBE1D6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87817E-DB20-4BBA-A8F9-BF3AC43B457B}" type="parTrans" cxnId="{E696C74A-8C09-4DF8-B0E9-0895F99C8B5A}">
      <dgm:prSet/>
      <dgm:spPr/>
      <dgm:t>
        <a:bodyPr/>
        <a:lstStyle/>
        <a:p>
          <a:endParaRPr lang="en-US"/>
        </a:p>
      </dgm:t>
    </dgm:pt>
    <dgm:pt modelId="{11DAE0E6-212D-47C4-BEBD-1571309D7FB0}" type="sibTrans" cxnId="{E696C74A-8C09-4DF8-B0E9-0895F99C8B5A}">
      <dgm:prSet/>
      <dgm:spPr/>
      <dgm:t>
        <a:bodyPr/>
        <a:lstStyle/>
        <a:p>
          <a:endParaRPr lang="en-US"/>
        </a:p>
      </dgm:t>
    </dgm:pt>
    <dgm:pt modelId="{7BC7D0D2-0C89-4F5D-B69D-B47688BCC5EB}" type="pres">
      <dgm:prSet presAssocID="{04B0B8CC-FF03-4FE5-A1C7-FA0D1CF1ECE6}" presName="linear" presStyleCnt="0">
        <dgm:presLayoutVars>
          <dgm:dir/>
          <dgm:animLvl val="lvl"/>
          <dgm:resizeHandles val="exact"/>
        </dgm:presLayoutVars>
      </dgm:prSet>
      <dgm:spPr/>
    </dgm:pt>
    <dgm:pt modelId="{157B7CDF-F2DF-4E0E-A4F6-E19E05407CDB}" type="pres">
      <dgm:prSet presAssocID="{A4309BCC-E6E5-4A3D-BE7C-3BF345DFD37F}" presName="parentLin" presStyleCnt="0"/>
      <dgm:spPr/>
    </dgm:pt>
    <dgm:pt modelId="{9CB8639E-FB56-4C5D-AE98-C611A0B60DB8}" type="pres">
      <dgm:prSet presAssocID="{A4309BCC-E6E5-4A3D-BE7C-3BF345DFD37F}" presName="parentLeftMargin" presStyleLbl="node1" presStyleIdx="0" presStyleCnt="1"/>
      <dgm:spPr/>
    </dgm:pt>
    <dgm:pt modelId="{9E724849-911A-4D6F-B272-FFF0E3840E7E}" type="pres">
      <dgm:prSet presAssocID="{A4309BCC-E6E5-4A3D-BE7C-3BF345DFD37F}" presName="parentText" presStyleLbl="node1" presStyleIdx="0" presStyleCnt="1" custScaleX="114949" custScaleY="266555" custLinFactNeighborY="78239">
        <dgm:presLayoutVars>
          <dgm:chMax val="0"/>
          <dgm:bulletEnabled val="1"/>
        </dgm:presLayoutVars>
      </dgm:prSet>
      <dgm:spPr/>
    </dgm:pt>
    <dgm:pt modelId="{2B1B24CB-27CA-4BE7-BB30-8AB22638BAC2}" type="pres">
      <dgm:prSet presAssocID="{A4309BCC-E6E5-4A3D-BE7C-3BF345DFD37F}" presName="negativeSpace" presStyleCnt="0"/>
      <dgm:spPr/>
    </dgm:pt>
    <dgm:pt modelId="{247A1B50-8B27-4277-B614-EA4D2CE941B2}" type="pres">
      <dgm:prSet presAssocID="{A4309BCC-E6E5-4A3D-BE7C-3BF345DFD37F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214F704-7837-4557-951B-2CBECB29CC52}" type="presOf" srcId="{B775C554-474F-4AC8-B8D2-253FAE6CA897}" destId="{247A1B50-8B27-4277-B614-EA4D2CE941B2}" srcOrd="0" destOrd="1" presId="urn:microsoft.com/office/officeart/2005/8/layout/list1"/>
    <dgm:cxn modelId="{A976F10A-D302-43D9-BACC-069548AC736C}" type="presOf" srcId="{99ECA836-18BE-4251-84CE-0782A67E2F73}" destId="{247A1B50-8B27-4277-B614-EA4D2CE941B2}" srcOrd="0" destOrd="3" presId="urn:microsoft.com/office/officeart/2005/8/layout/list1"/>
    <dgm:cxn modelId="{01A70E0D-0974-4FCC-81FD-C26A9194AB21}" srcId="{A4309BCC-E6E5-4A3D-BE7C-3BF345DFD37F}" destId="{2AAE511F-39E3-459E-83D5-FFD7C4741CC1}" srcOrd="10" destOrd="0" parTransId="{39449E61-C78D-4F7D-B0DA-820721ECD500}" sibTransId="{98A4FB88-A55B-4517-B6A1-90006ABD0E61}"/>
    <dgm:cxn modelId="{8E478F13-EC4D-4258-8B63-9A1CD2FD50BC}" srcId="{A4309BCC-E6E5-4A3D-BE7C-3BF345DFD37F}" destId="{B1AB4971-335F-432C-980F-B9101E3D05AA}" srcOrd="5" destOrd="0" parTransId="{AB62A816-188E-49DA-A305-ADC13733E5C7}" sibTransId="{CE1D520C-EAD4-4B2F-8999-DADDAA52CD61}"/>
    <dgm:cxn modelId="{650C841E-03F9-43D3-AAAC-934791572368}" type="presOf" srcId="{741E4192-28A4-448B-A965-1D9E70C2D820}" destId="{247A1B50-8B27-4277-B614-EA4D2CE941B2}" srcOrd="0" destOrd="0" presId="urn:microsoft.com/office/officeart/2005/8/layout/list1"/>
    <dgm:cxn modelId="{8731DC2C-3477-4D10-A538-B9C3D30F4FC3}" srcId="{A4309BCC-E6E5-4A3D-BE7C-3BF345DFD37F}" destId="{CA950EAB-CC72-4982-92B1-1F9509B3F9B8}" srcOrd="2" destOrd="0" parTransId="{96D6F7B8-8083-470C-B2C9-B8C151A5851E}" sibTransId="{D0FC9E21-1915-4203-A634-68B13C8677F6}"/>
    <dgm:cxn modelId="{FFCF3E33-0924-4FBB-9F83-8241F308D43B}" srcId="{A4309BCC-E6E5-4A3D-BE7C-3BF345DFD37F}" destId="{99ECA836-18BE-4251-84CE-0782A67E2F73}" srcOrd="3" destOrd="0" parTransId="{5F904F9F-E713-4A40-AB8B-33F57D4AD857}" sibTransId="{9BCAB86A-E100-4C56-BE86-73EEE0C0EA60}"/>
    <dgm:cxn modelId="{ECBCBD3D-9497-4E73-AE42-D77885818BA2}" type="presOf" srcId="{E179EE34-0B59-4714-8EA0-9892D715DFBC}" destId="{247A1B50-8B27-4277-B614-EA4D2CE941B2}" srcOrd="0" destOrd="7" presId="urn:microsoft.com/office/officeart/2005/8/layout/list1"/>
    <dgm:cxn modelId="{E672DC3D-4DE8-424E-A7A9-A371E02AD09B}" type="presOf" srcId="{4CC8F5B2-357F-4EE4-8D44-4FBEE283B1AD}" destId="{247A1B50-8B27-4277-B614-EA4D2CE941B2}" srcOrd="0" destOrd="6" presId="urn:microsoft.com/office/officeart/2005/8/layout/list1"/>
    <dgm:cxn modelId="{98F1D63E-800C-4871-8675-E7D362A926AF}" type="presOf" srcId="{1ED8375A-8D36-49F2-B2E3-A744DB2D1BAC}" destId="{247A1B50-8B27-4277-B614-EA4D2CE941B2}" srcOrd="0" destOrd="12" presId="urn:microsoft.com/office/officeart/2005/8/layout/list1"/>
    <dgm:cxn modelId="{809A9746-32C8-4980-9550-C3FBC8C7E0BB}" srcId="{A4309BCC-E6E5-4A3D-BE7C-3BF345DFD37F}" destId="{741E4192-28A4-448B-A965-1D9E70C2D820}" srcOrd="0" destOrd="0" parTransId="{E3FB1C92-6349-4B9F-B83A-F3BBA58DEA58}" sibTransId="{808BF39C-828C-456F-BD7D-E4E9D535A861}"/>
    <dgm:cxn modelId="{D60D2149-34DF-4576-AEAD-177934A2CB84}" srcId="{A4309BCC-E6E5-4A3D-BE7C-3BF345DFD37F}" destId="{A139CF05-A8D1-4B39-B85E-20BD87B1F317}" srcOrd="8" destOrd="0" parTransId="{350B0688-03DC-4C38-B6CA-70F9ECA26945}" sibTransId="{07814A05-37EE-4071-B491-C79E8F0B5CA4}"/>
    <dgm:cxn modelId="{E696C74A-8C09-4DF8-B0E9-0895F99C8B5A}" srcId="{A4309BCC-E6E5-4A3D-BE7C-3BF345DFD37F}" destId="{691B7D5B-A177-4284-9D95-A0BA92DBE1D6}" srcOrd="11" destOrd="0" parTransId="{4787817E-DB20-4BBA-A8F9-BF3AC43B457B}" sibTransId="{11DAE0E6-212D-47C4-BEBD-1571309D7FB0}"/>
    <dgm:cxn modelId="{DA8DC58A-4F28-48E6-AC5F-D5284D715049}" type="presOf" srcId="{24634DFA-B666-4186-958F-F2875C44CA0A}" destId="{247A1B50-8B27-4277-B614-EA4D2CE941B2}" srcOrd="0" destOrd="4" presId="urn:microsoft.com/office/officeart/2005/8/layout/list1"/>
    <dgm:cxn modelId="{9FB0198C-5654-4479-A76D-36F755FDEFEE}" type="presOf" srcId="{CA950EAB-CC72-4982-92B1-1F9509B3F9B8}" destId="{247A1B50-8B27-4277-B614-EA4D2CE941B2}" srcOrd="0" destOrd="2" presId="urn:microsoft.com/office/officeart/2005/8/layout/list1"/>
    <dgm:cxn modelId="{15C61992-B743-4BB6-9102-732B39991A6E}" type="presOf" srcId="{04B0B8CC-FF03-4FE5-A1C7-FA0D1CF1ECE6}" destId="{7BC7D0D2-0C89-4F5D-B69D-B47688BCC5EB}" srcOrd="0" destOrd="0" presId="urn:microsoft.com/office/officeart/2005/8/layout/list1"/>
    <dgm:cxn modelId="{906DBB93-C564-4065-A714-54C70B05B3DE}" type="presOf" srcId="{A4309BCC-E6E5-4A3D-BE7C-3BF345DFD37F}" destId="{9CB8639E-FB56-4C5D-AE98-C611A0B60DB8}" srcOrd="0" destOrd="0" presId="urn:microsoft.com/office/officeart/2005/8/layout/list1"/>
    <dgm:cxn modelId="{1DE925A3-76D3-4C73-B94C-EB15A18D606E}" type="presOf" srcId="{A139CF05-A8D1-4B39-B85E-20BD87B1F317}" destId="{247A1B50-8B27-4277-B614-EA4D2CE941B2}" srcOrd="0" destOrd="8" presId="urn:microsoft.com/office/officeart/2005/8/layout/list1"/>
    <dgm:cxn modelId="{EE0804A7-AE3B-4DCA-927E-CCC7DCFDD6F6}" srcId="{04B0B8CC-FF03-4FE5-A1C7-FA0D1CF1ECE6}" destId="{A4309BCC-E6E5-4A3D-BE7C-3BF345DFD37F}" srcOrd="0" destOrd="0" parTransId="{C1673316-9414-4FEA-B6F7-5E7BBBA2F05A}" sibTransId="{74CDDCC3-4F97-4E6D-A0BE-C7BCFAA8F2E2}"/>
    <dgm:cxn modelId="{86B346A8-EFA5-4410-AAAC-4D93E0874094}" srcId="{A4309BCC-E6E5-4A3D-BE7C-3BF345DFD37F}" destId="{1ED8375A-8D36-49F2-B2E3-A744DB2D1BAC}" srcOrd="12" destOrd="0" parTransId="{689982C0-5239-4E40-8179-4CE30D5CE0B5}" sibTransId="{AD52E91D-FA46-4136-96AD-A69B7523BBE8}"/>
    <dgm:cxn modelId="{584E6AAD-7C36-44FC-B9F2-DD1DF9079707}" type="presOf" srcId="{4B38466D-D635-4D8F-9A65-8DC9CA6067D7}" destId="{247A1B50-8B27-4277-B614-EA4D2CE941B2}" srcOrd="0" destOrd="9" presId="urn:microsoft.com/office/officeart/2005/8/layout/list1"/>
    <dgm:cxn modelId="{5C3537B3-159C-46A6-82F4-140AFD416C42}" srcId="{A4309BCC-E6E5-4A3D-BE7C-3BF345DFD37F}" destId="{B775C554-474F-4AC8-B8D2-253FAE6CA897}" srcOrd="1" destOrd="0" parTransId="{2CC89E92-EB10-4E45-9455-107DE6DA5FF3}" sibTransId="{27C674D2-02E5-40FB-95A3-BEDDE4FAFB86}"/>
    <dgm:cxn modelId="{DC6EDBCC-B37E-4CAD-B81B-F1C708E5C86C}" srcId="{A4309BCC-E6E5-4A3D-BE7C-3BF345DFD37F}" destId="{4CC8F5B2-357F-4EE4-8D44-4FBEE283B1AD}" srcOrd="6" destOrd="0" parTransId="{DD1674AA-12D4-479E-A533-0DC222315938}" sibTransId="{2E950016-7710-467D-845B-76610D0B778C}"/>
    <dgm:cxn modelId="{4C1A2BD5-3E19-48DC-A791-A06C2DD9C1F0}" type="presOf" srcId="{691B7D5B-A177-4284-9D95-A0BA92DBE1D6}" destId="{247A1B50-8B27-4277-B614-EA4D2CE941B2}" srcOrd="0" destOrd="11" presId="urn:microsoft.com/office/officeart/2005/8/layout/list1"/>
    <dgm:cxn modelId="{F41894DC-387C-40EC-B095-2CB379A7566D}" type="presOf" srcId="{2AAE511F-39E3-459E-83D5-FFD7C4741CC1}" destId="{247A1B50-8B27-4277-B614-EA4D2CE941B2}" srcOrd="0" destOrd="10" presId="urn:microsoft.com/office/officeart/2005/8/layout/list1"/>
    <dgm:cxn modelId="{81390FE1-6391-411F-8322-A1785A953409}" srcId="{A4309BCC-E6E5-4A3D-BE7C-3BF345DFD37F}" destId="{4B38466D-D635-4D8F-9A65-8DC9CA6067D7}" srcOrd="9" destOrd="0" parTransId="{747A4F55-AB2D-4E34-A438-5A40ECF2C193}" sibTransId="{AD3422E9-C322-495F-B3CD-516DC054541C}"/>
    <dgm:cxn modelId="{604262E4-6C90-48BB-AF79-82B451BB82E8}" srcId="{A4309BCC-E6E5-4A3D-BE7C-3BF345DFD37F}" destId="{24634DFA-B666-4186-958F-F2875C44CA0A}" srcOrd="4" destOrd="0" parTransId="{BBE02DEC-D76B-4CB2-A974-B3F8896F8B22}" sibTransId="{5AA02699-1B85-4655-A805-9128AF68FF8E}"/>
    <dgm:cxn modelId="{360ED9ED-26B6-4239-9578-0F5AC69197FF}" type="presOf" srcId="{A4309BCC-E6E5-4A3D-BE7C-3BF345DFD37F}" destId="{9E724849-911A-4D6F-B272-FFF0E3840E7E}" srcOrd="1" destOrd="0" presId="urn:microsoft.com/office/officeart/2005/8/layout/list1"/>
    <dgm:cxn modelId="{3A930DF7-2A6E-4388-BA08-0D2E3EC13A3D}" srcId="{A4309BCC-E6E5-4A3D-BE7C-3BF345DFD37F}" destId="{E179EE34-0B59-4714-8EA0-9892D715DFBC}" srcOrd="7" destOrd="0" parTransId="{56A1AAC8-E9BF-4B00-B311-6C96E68CF663}" sibTransId="{FD44488A-4992-4B40-AFB5-EBB0456CEB74}"/>
    <dgm:cxn modelId="{1D411CFB-40CC-48B0-9423-369A0B287EA7}" type="presOf" srcId="{B1AB4971-335F-432C-980F-B9101E3D05AA}" destId="{247A1B50-8B27-4277-B614-EA4D2CE941B2}" srcOrd="0" destOrd="5" presId="urn:microsoft.com/office/officeart/2005/8/layout/list1"/>
    <dgm:cxn modelId="{4D4E4D35-BBCD-4813-911D-6198F7E1965F}" type="presParOf" srcId="{7BC7D0D2-0C89-4F5D-B69D-B47688BCC5EB}" destId="{157B7CDF-F2DF-4E0E-A4F6-E19E05407CDB}" srcOrd="0" destOrd="0" presId="urn:microsoft.com/office/officeart/2005/8/layout/list1"/>
    <dgm:cxn modelId="{B69B9E03-7905-4E46-9AA1-F320E9DC40D1}" type="presParOf" srcId="{157B7CDF-F2DF-4E0E-A4F6-E19E05407CDB}" destId="{9CB8639E-FB56-4C5D-AE98-C611A0B60DB8}" srcOrd="0" destOrd="0" presId="urn:microsoft.com/office/officeart/2005/8/layout/list1"/>
    <dgm:cxn modelId="{31AD0CF8-2FAC-4FA8-BC92-731351FFF614}" type="presParOf" srcId="{157B7CDF-F2DF-4E0E-A4F6-E19E05407CDB}" destId="{9E724849-911A-4D6F-B272-FFF0E3840E7E}" srcOrd="1" destOrd="0" presId="urn:microsoft.com/office/officeart/2005/8/layout/list1"/>
    <dgm:cxn modelId="{9842902F-C58C-4C00-AFEA-062D39D4E6F4}" type="presParOf" srcId="{7BC7D0D2-0C89-4F5D-B69D-B47688BCC5EB}" destId="{2B1B24CB-27CA-4BE7-BB30-8AB22638BAC2}" srcOrd="1" destOrd="0" presId="urn:microsoft.com/office/officeart/2005/8/layout/list1"/>
    <dgm:cxn modelId="{96B0E69F-9E4B-4889-AD17-3E3D1B1E5D13}" type="presParOf" srcId="{7BC7D0D2-0C89-4F5D-B69D-B47688BCC5EB}" destId="{247A1B50-8B27-4277-B614-EA4D2CE941B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B0B8CC-FF03-4FE5-A1C7-FA0D1CF1ECE6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4309BCC-E6E5-4A3D-BE7C-3BF345DFD37F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Vẽ sơ đồ cây của đoạn văn bản HTML sau: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73316-9414-4FEA-B6F7-5E7BBBA2F05A}" type="par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DDCC3-4F97-4E6D-A0BE-C7BCFAA8F2E2}" type="sib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B5E307-B2C7-4B51-A1B8-38E9B7DA4A6D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EED41C-C5E4-4B54-94B4-A9A9D05266CE}" type="sibTrans" cxnId="{DA6B08B1-56A7-425F-AE54-2AF57B58CB1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357172-926F-4D00-9717-AB25B3037798}" type="parTrans" cxnId="{DA6B08B1-56A7-425F-AE54-2AF57B58CB1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52604B-062F-4510-848C-DBBA3FEC501E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09A861-8100-42F2-AC63-5BB990F40B61}" type="sibTrans" cxnId="{D70C570A-E09F-4354-9254-DC5010ABF78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0EA63-5399-4B78-9B3C-0732F4FA66C9}" type="parTrans" cxnId="{D70C570A-E09F-4354-9254-DC5010ABF78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44B59F-73A8-4FAA-B407-6207B182E811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44CDE8-8D42-48EF-8CAE-99EE47B94F50}" type="sibTrans" cxnId="{1B1585DD-1561-48E5-8E20-ABBB11122B1A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9991EB-CE29-48F5-9419-9DC8B85F9835}" type="parTrans" cxnId="{1B1585DD-1561-48E5-8E20-ABBB11122B1A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CDD30C-0757-4031-8B79-7B44EF290F7E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5E9421-1049-453B-99C2-93E823C59DDF}" type="sibTrans" cxnId="{0BF93E99-50F6-4FB6-9968-7B514B9C6C1C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E72BC-88B0-4A9A-8866-BADE729D78D5}" type="parTrans" cxnId="{0BF93E99-50F6-4FB6-9968-7B514B9C6C1C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A411F7-79C2-4FD2-9790-BADBCCDC161C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5EE07-C465-45E2-93E5-834CF17B3427}" type="sibTrans" cxnId="{7344070F-A32B-43CC-82F9-1B377A2C0BD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A4753-8B2D-4D30-8835-B0B2FFCFDC07}" type="parTrans" cxnId="{7344070F-A32B-43CC-82F9-1B377A2C0BD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A8BBAE-E8FE-4AF9-A032-D4ECE8BFA855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776760-150A-49BD-959F-5818F09D4EDD}" type="sibTrans" cxnId="{63F53C55-0B4E-44EF-AD01-1B18D821905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2D7927-848C-40A5-A656-5036C1A3C452}" type="parTrans" cxnId="{63F53C55-0B4E-44EF-AD01-1B18D821905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17C1D0-E15B-4A07-A068-E36AECF9A6C3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8F9BF2-715D-4E37-9A02-4CC13E3A2E85}" type="sibTrans" cxnId="{7074BB2A-46F1-4494-B30E-CCBC24086D4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862CCC-3C27-4003-A51A-A90D83219727}" type="parTrans" cxnId="{7074BB2A-46F1-4494-B30E-CCBC24086D4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281AF1-A914-42FC-B93A-45F1E8073D63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357208-A9DE-44CB-B82B-85D52C666E6B}" type="sibTrans" cxnId="{45308057-07EA-44DC-85B2-638248E9A26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DB887-0B7C-42BB-AB6E-F40CFDCE5077}" type="parTrans" cxnId="{45308057-07EA-44DC-85B2-638248E9A26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81F2E-C519-42FB-99DB-08B6B6BE547A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D24788-C50F-4FF0-B7C1-A742497AD0B9}" type="sibTrans" cxnId="{EE2E5719-E21F-487D-A21E-E84CDE8AD72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9100EA-8BAB-4898-B6E2-C269E9AE0EBB}" type="parTrans" cxnId="{EE2E5719-E21F-487D-A21E-E84CDE8AD72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1C9DE7-050E-4A56-A42A-5882CE45B347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0D7D97-7F2A-46A9-BC0D-19C44D52A1F4}" type="sibTrans" cxnId="{3B4A37E6-655A-46C5-8492-2085482AEE7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77CCC0-7447-46EF-81D5-8E41B3532E75}" type="parTrans" cxnId="{3B4A37E6-655A-46C5-8492-2085482AEE7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05A85E-0B5D-4E1A-84CD-2C5C17246C69}">
      <dgm:prSet custT="1"/>
      <dgm:spPr/>
      <dgm:t>
        <a:bodyPr/>
        <a:lstStyle/>
        <a:p>
          <a:pPr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F62B4-1FD9-471E-91D3-09D1F6242B32}" type="sibTrans" cxnId="{2166DF4B-DE07-4B82-8276-7F19E28618B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C252F6-E1FD-4790-83DE-261462B2A4CC}" type="parTrans" cxnId="{2166DF4B-DE07-4B82-8276-7F19E28618B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C7D0D2-0C89-4F5D-B69D-B47688BCC5EB}" type="pres">
      <dgm:prSet presAssocID="{04B0B8CC-FF03-4FE5-A1C7-FA0D1CF1ECE6}" presName="linear" presStyleCnt="0">
        <dgm:presLayoutVars>
          <dgm:dir/>
          <dgm:animLvl val="lvl"/>
          <dgm:resizeHandles val="exact"/>
        </dgm:presLayoutVars>
      </dgm:prSet>
      <dgm:spPr/>
    </dgm:pt>
    <dgm:pt modelId="{157B7CDF-F2DF-4E0E-A4F6-E19E05407CDB}" type="pres">
      <dgm:prSet presAssocID="{A4309BCC-E6E5-4A3D-BE7C-3BF345DFD37F}" presName="parentLin" presStyleCnt="0"/>
      <dgm:spPr/>
    </dgm:pt>
    <dgm:pt modelId="{9CB8639E-FB56-4C5D-AE98-C611A0B60DB8}" type="pres">
      <dgm:prSet presAssocID="{A4309BCC-E6E5-4A3D-BE7C-3BF345DFD37F}" presName="parentLeftMargin" presStyleLbl="node1" presStyleIdx="0" presStyleCnt="1"/>
      <dgm:spPr/>
    </dgm:pt>
    <dgm:pt modelId="{9E724849-911A-4D6F-B272-FFF0E3840E7E}" type="pres">
      <dgm:prSet presAssocID="{A4309BCC-E6E5-4A3D-BE7C-3BF345DFD37F}" presName="parentText" presStyleLbl="node1" presStyleIdx="0" presStyleCnt="1" custScaleX="87282">
        <dgm:presLayoutVars>
          <dgm:chMax val="0"/>
          <dgm:bulletEnabled val="1"/>
        </dgm:presLayoutVars>
      </dgm:prSet>
      <dgm:spPr/>
    </dgm:pt>
    <dgm:pt modelId="{2B1B24CB-27CA-4BE7-BB30-8AB22638BAC2}" type="pres">
      <dgm:prSet presAssocID="{A4309BCC-E6E5-4A3D-BE7C-3BF345DFD37F}" presName="negativeSpace" presStyleCnt="0"/>
      <dgm:spPr/>
    </dgm:pt>
    <dgm:pt modelId="{247A1B50-8B27-4277-B614-EA4D2CE941B2}" type="pres">
      <dgm:prSet presAssocID="{A4309BCC-E6E5-4A3D-BE7C-3BF345DFD37F}" presName="childText" presStyleLbl="conFgAcc1" presStyleIdx="0" presStyleCnt="1" custLinFactNeighborY="5473">
        <dgm:presLayoutVars>
          <dgm:bulletEnabled val="1"/>
        </dgm:presLayoutVars>
      </dgm:prSet>
      <dgm:spPr/>
    </dgm:pt>
  </dgm:ptLst>
  <dgm:cxnLst>
    <dgm:cxn modelId="{D70C570A-E09F-4354-9254-DC5010ABF787}" srcId="{A4309BCC-E6E5-4A3D-BE7C-3BF345DFD37F}" destId="{DB52604B-062F-4510-848C-DBBA3FEC501E}" srcOrd="1" destOrd="0" parTransId="{5B20EA63-5399-4B78-9B3C-0732F4FA66C9}" sibTransId="{3F09A861-8100-42F2-AC63-5BB990F40B61}"/>
    <dgm:cxn modelId="{7344070F-A32B-43CC-82F9-1B377A2C0BD5}" srcId="{A4309BCC-E6E5-4A3D-BE7C-3BF345DFD37F}" destId="{7AA411F7-79C2-4FD2-9790-BADBCCDC161C}" srcOrd="4" destOrd="0" parTransId="{108A4753-8B2D-4D30-8835-B0B2FFCFDC07}" sibTransId="{BF45EE07-C465-45E2-93E5-834CF17B3427}"/>
    <dgm:cxn modelId="{817CB316-9756-41D0-952C-B7F776CAA811}" type="presOf" srcId="{2AA8BBAE-E8FE-4AF9-A032-D4ECE8BFA855}" destId="{247A1B50-8B27-4277-B614-EA4D2CE941B2}" srcOrd="0" destOrd="5" presId="urn:microsoft.com/office/officeart/2005/8/layout/list1"/>
    <dgm:cxn modelId="{EE2E5719-E21F-487D-A21E-E84CDE8AD726}" srcId="{A4309BCC-E6E5-4A3D-BE7C-3BF345DFD37F}" destId="{6F581F2E-C519-42FB-99DB-08B6B6BE547A}" srcOrd="8" destOrd="0" parTransId="{7C9100EA-8BAB-4898-B6E2-C269E9AE0EBB}" sibTransId="{96D24788-C50F-4FF0-B7C1-A742497AD0B9}"/>
    <dgm:cxn modelId="{4E71111B-C953-4E02-95DA-FA55237F54C2}" type="presOf" srcId="{6F581F2E-C519-42FB-99DB-08B6B6BE547A}" destId="{247A1B50-8B27-4277-B614-EA4D2CE941B2}" srcOrd="0" destOrd="8" presId="urn:microsoft.com/office/officeart/2005/8/layout/list1"/>
    <dgm:cxn modelId="{4D029725-1ADE-4507-AF22-8B4B288122F0}" type="presOf" srcId="{5CCDD30C-0757-4031-8B79-7B44EF290F7E}" destId="{247A1B50-8B27-4277-B614-EA4D2CE941B2}" srcOrd="0" destOrd="3" presId="urn:microsoft.com/office/officeart/2005/8/layout/list1"/>
    <dgm:cxn modelId="{7074BB2A-46F1-4494-B30E-CCBC24086D44}" srcId="{A4309BCC-E6E5-4A3D-BE7C-3BF345DFD37F}" destId="{A117C1D0-E15B-4A07-A068-E36AECF9A6C3}" srcOrd="6" destOrd="0" parTransId="{80862CCC-3C27-4003-A51A-A90D83219727}" sibTransId="{D08F9BF2-715D-4E37-9A02-4CC13E3A2E85}"/>
    <dgm:cxn modelId="{93EE0C41-8442-4A81-8325-2B0418F067FD}" type="presOf" srcId="{A117C1D0-E15B-4A07-A068-E36AECF9A6C3}" destId="{247A1B50-8B27-4277-B614-EA4D2CE941B2}" srcOrd="0" destOrd="6" presId="urn:microsoft.com/office/officeart/2005/8/layout/list1"/>
    <dgm:cxn modelId="{2166DF4B-DE07-4B82-8276-7F19E28618BE}" srcId="{A4309BCC-E6E5-4A3D-BE7C-3BF345DFD37F}" destId="{8305A85E-0B5D-4E1A-84CD-2C5C17246C69}" srcOrd="10" destOrd="0" parTransId="{5FC252F6-E1FD-4790-83DE-261462B2A4CC}" sibTransId="{C48F62B4-1FD9-471E-91D3-09D1F6242B32}"/>
    <dgm:cxn modelId="{FFC7614F-18D8-420E-8987-25F9A7F62257}" type="presOf" srcId="{7AA411F7-79C2-4FD2-9790-BADBCCDC161C}" destId="{247A1B50-8B27-4277-B614-EA4D2CE941B2}" srcOrd="0" destOrd="4" presId="urn:microsoft.com/office/officeart/2005/8/layout/list1"/>
    <dgm:cxn modelId="{63F53C55-0B4E-44EF-AD01-1B18D8219053}" srcId="{A4309BCC-E6E5-4A3D-BE7C-3BF345DFD37F}" destId="{2AA8BBAE-E8FE-4AF9-A032-D4ECE8BFA855}" srcOrd="5" destOrd="0" parTransId="{132D7927-848C-40A5-A656-5036C1A3C452}" sibTransId="{11776760-150A-49BD-959F-5818F09D4EDD}"/>
    <dgm:cxn modelId="{45308057-07EA-44DC-85B2-638248E9A265}" srcId="{A4309BCC-E6E5-4A3D-BE7C-3BF345DFD37F}" destId="{E2281AF1-A914-42FC-B93A-45F1E8073D63}" srcOrd="7" destOrd="0" parTransId="{FFDDB887-0B7C-42BB-AB6E-F40CFDCE5077}" sibTransId="{88357208-A9DE-44CB-B82B-85D52C666E6B}"/>
    <dgm:cxn modelId="{F170A978-AF28-46B7-A41F-A8758D1F7E42}" type="presOf" srcId="{DB52604B-062F-4510-848C-DBBA3FEC501E}" destId="{247A1B50-8B27-4277-B614-EA4D2CE941B2}" srcOrd="0" destOrd="1" presId="urn:microsoft.com/office/officeart/2005/8/layout/list1"/>
    <dgm:cxn modelId="{15C61992-B743-4BB6-9102-732B39991A6E}" type="presOf" srcId="{04B0B8CC-FF03-4FE5-A1C7-FA0D1CF1ECE6}" destId="{7BC7D0D2-0C89-4F5D-B69D-B47688BCC5EB}" srcOrd="0" destOrd="0" presId="urn:microsoft.com/office/officeart/2005/8/layout/list1"/>
    <dgm:cxn modelId="{906DBB93-C564-4065-A714-54C70B05B3DE}" type="presOf" srcId="{A4309BCC-E6E5-4A3D-BE7C-3BF345DFD37F}" destId="{9CB8639E-FB56-4C5D-AE98-C611A0B60DB8}" srcOrd="0" destOrd="0" presId="urn:microsoft.com/office/officeart/2005/8/layout/list1"/>
    <dgm:cxn modelId="{0BF93E99-50F6-4FB6-9968-7B514B9C6C1C}" srcId="{A4309BCC-E6E5-4A3D-BE7C-3BF345DFD37F}" destId="{5CCDD30C-0757-4031-8B79-7B44EF290F7E}" srcOrd="3" destOrd="0" parTransId="{177E72BC-88B0-4A9A-8866-BADE729D78D5}" sibTransId="{C75E9421-1049-453B-99C2-93E823C59DDF}"/>
    <dgm:cxn modelId="{3804C3A4-9C51-4ACA-8CC0-40BC82415F60}" type="presOf" srcId="{9544B59F-73A8-4FAA-B407-6207B182E811}" destId="{247A1B50-8B27-4277-B614-EA4D2CE941B2}" srcOrd="0" destOrd="2" presId="urn:microsoft.com/office/officeart/2005/8/layout/list1"/>
    <dgm:cxn modelId="{EE0804A7-AE3B-4DCA-927E-CCC7DCFDD6F6}" srcId="{04B0B8CC-FF03-4FE5-A1C7-FA0D1CF1ECE6}" destId="{A4309BCC-E6E5-4A3D-BE7C-3BF345DFD37F}" srcOrd="0" destOrd="0" parTransId="{C1673316-9414-4FEA-B6F7-5E7BBBA2F05A}" sibTransId="{74CDDCC3-4F97-4E6D-A0BE-C7BCFAA8F2E2}"/>
    <dgm:cxn modelId="{64D249A8-57F3-4AAD-9C8B-3CDE2E5F3CAF}" type="presOf" srcId="{8305A85E-0B5D-4E1A-84CD-2C5C17246C69}" destId="{247A1B50-8B27-4277-B614-EA4D2CE941B2}" srcOrd="0" destOrd="10" presId="urn:microsoft.com/office/officeart/2005/8/layout/list1"/>
    <dgm:cxn modelId="{DA6B08B1-56A7-425F-AE54-2AF57B58CB13}" srcId="{A4309BCC-E6E5-4A3D-BE7C-3BF345DFD37F}" destId="{70B5E307-B2C7-4B51-A1B8-38E9B7DA4A6D}" srcOrd="0" destOrd="0" parTransId="{9E357172-926F-4D00-9717-AB25B3037798}" sibTransId="{4CEED41C-C5E4-4B54-94B4-A9A9D05266CE}"/>
    <dgm:cxn modelId="{66B159C3-0FA6-4BE5-AC04-75586C45E2BA}" type="presOf" srcId="{E2281AF1-A914-42FC-B93A-45F1E8073D63}" destId="{247A1B50-8B27-4277-B614-EA4D2CE941B2}" srcOrd="0" destOrd="7" presId="urn:microsoft.com/office/officeart/2005/8/layout/list1"/>
    <dgm:cxn modelId="{1B1585DD-1561-48E5-8E20-ABBB11122B1A}" srcId="{A4309BCC-E6E5-4A3D-BE7C-3BF345DFD37F}" destId="{9544B59F-73A8-4FAA-B407-6207B182E811}" srcOrd="2" destOrd="0" parTransId="{FC9991EB-CE29-48F5-9419-9DC8B85F9835}" sibTransId="{BE44CDE8-8D42-48EF-8CAE-99EE47B94F50}"/>
    <dgm:cxn modelId="{3B4A37E6-655A-46C5-8492-2085482AEE77}" srcId="{A4309BCC-E6E5-4A3D-BE7C-3BF345DFD37F}" destId="{6F1C9DE7-050E-4A56-A42A-5882CE45B347}" srcOrd="9" destOrd="0" parTransId="{8577CCC0-7447-46EF-81D5-8E41B3532E75}" sibTransId="{DB0D7D97-7F2A-46A9-BC0D-19C44D52A1F4}"/>
    <dgm:cxn modelId="{6740D8E8-B167-4428-901B-92C8D58B7C8C}" type="presOf" srcId="{70B5E307-B2C7-4B51-A1B8-38E9B7DA4A6D}" destId="{247A1B50-8B27-4277-B614-EA4D2CE941B2}" srcOrd="0" destOrd="0" presId="urn:microsoft.com/office/officeart/2005/8/layout/list1"/>
    <dgm:cxn modelId="{360ED9ED-26B6-4239-9578-0F5AC69197FF}" type="presOf" srcId="{A4309BCC-E6E5-4A3D-BE7C-3BF345DFD37F}" destId="{9E724849-911A-4D6F-B272-FFF0E3840E7E}" srcOrd="1" destOrd="0" presId="urn:microsoft.com/office/officeart/2005/8/layout/list1"/>
    <dgm:cxn modelId="{C1289EF4-196B-459F-A21E-A0F0EC0A93DC}" type="presOf" srcId="{6F1C9DE7-050E-4A56-A42A-5882CE45B347}" destId="{247A1B50-8B27-4277-B614-EA4D2CE941B2}" srcOrd="0" destOrd="9" presId="urn:microsoft.com/office/officeart/2005/8/layout/list1"/>
    <dgm:cxn modelId="{4D4E4D35-BBCD-4813-911D-6198F7E1965F}" type="presParOf" srcId="{7BC7D0D2-0C89-4F5D-B69D-B47688BCC5EB}" destId="{157B7CDF-F2DF-4E0E-A4F6-E19E05407CDB}" srcOrd="0" destOrd="0" presId="urn:microsoft.com/office/officeart/2005/8/layout/list1"/>
    <dgm:cxn modelId="{B69B9E03-7905-4E46-9AA1-F320E9DC40D1}" type="presParOf" srcId="{157B7CDF-F2DF-4E0E-A4F6-E19E05407CDB}" destId="{9CB8639E-FB56-4C5D-AE98-C611A0B60DB8}" srcOrd="0" destOrd="0" presId="urn:microsoft.com/office/officeart/2005/8/layout/list1"/>
    <dgm:cxn modelId="{31AD0CF8-2FAC-4FA8-BC92-731351FFF614}" type="presParOf" srcId="{157B7CDF-F2DF-4E0E-A4F6-E19E05407CDB}" destId="{9E724849-911A-4D6F-B272-FFF0E3840E7E}" srcOrd="1" destOrd="0" presId="urn:microsoft.com/office/officeart/2005/8/layout/list1"/>
    <dgm:cxn modelId="{9842902F-C58C-4C00-AFEA-062D39D4E6F4}" type="presParOf" srcId="{7BC7D0D2-0C89-4F5D-B69D-B47688BCC5EB}" destId="{2B1B24CB-27CA-4BE7-BB30-8AB22638BAC2}" srcOrd="1" destOrd="0" presId="urn:microsoft.com/office/officeart/2005/8/layout/list1"/>
    <dgm:cxn modelId="{96B0E69F-9E4B-4889-AD17-3E3D1B1E5D13}" type="presParOf" srcId="{7BC7D0D2-0C89-4F5D-B69D-B47688BCC5EB}" destId="{247A1B50-8B27-4277-B614-EA4D2CE941B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11BBA6-DF3E-42FC-9E3F-4381E4EF4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0FD8205-1C3D-42BC-B22A-210EA2EA5620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</a:p>
      </dgm:t>
    </dgm:pt>
    <dgm:pt modelId="{5D334CFF-94FB-4CF0-B939-1A5E53C103FA}" type="parTrans" cxnId="{DEB4DA9E-6608-45D7-AD23-3D2BF008F3B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2A4E2-FD7F-4901-BCBB-730B981B72AB}" type="sibTrans" cxnId="{DEB4DA9E-6608-45D7-AD23-3D2BF008F3B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B9C086-64DD-4006-BCC6-290F1C2C4CBD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</a:p>
      </dgm:t>
    </dgm:pt>
    <dgm:pt modelId="{224769A9-2DE9-4E97-842E-37973CB8DED3}" type="parTrans" cxnId="{D408CA3F-DEBF-4950-B621-243E3B375DB2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C841BA-FDED-4E45-90F5-719A6C3C7C6F}" type="sibTrans" cxnId="{D408CA3F-DEBF-4950-B621-243E3B375DB2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4825C-40FE-4862-9431-86256E551F30}">
      <dgm:prSet phldrT="[Text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97452E-ADE6-4F67-9BCE-371D0FD9C56D}" type="parTrans" cxnId="{62360796-153B-422A-B574-BBCF841A603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017539-77C6-4B2D-B0A4-953F7C2C3312}" type="sibTrans" cxnId="{62360796-153B-422A-B574-BBCF841A603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774FDE-EE75-44BC-AAB5-491590A1AE09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u</a:t>
          </a:r>
        </a:p>
      </dgm:t>
    </dgm:pt>
    <dgm:pt modelId="{8EB194AF-888D-4E40-BB3B-243881A83FD1}" type="parTrans" cxnId="{A15F8AE2-9628-4040-AF70-0FE769188D7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371DF3-7225-4EB9-815E-61BA9E11DF63}" type="sibTrans" cxnId="{A15F8AE2-9628-4040-AF70-0FE769188D7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EE2968-C3C0-4FC3-9F26-499BBF803D10}" type="pres">
      <dgm:prSet presAssocID="{FE11BBA6-DF3E-42FC-9E3F-4381E4EF4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A5150C8-93DB-40A4-9835-D651D072376E}" type="pres">
      <dgm:prSet presAssocID="{A0FD8205-1C3D-42BC-B22A-210EA2EA5620}" presName="hierRoot1" presStyleCnt="0">
        <dgm:presLayoutVars>
          <dgm:hierBranch val="init"/>
        </dgm:presLayoutVars>
      </dgm:prSet>
      <dgm:spPr/>
    </dgm:pt>
    <dgm:pt modelId="{44CE5C20-E8AF-4647-9A4B-FB17CE6C47B0}" type="pres">
      <dgm:prSet presAssocID="{A0FD8205-1C3D-42BC-B22A-210EA2EA5620}" presName="rootComposite1" presStyleCnt="0"/>
      <dgm:spPr/>
    </dgm:pt>
    <dgm:pt modelId="{76A59AF6-99A0-493A-83A1-C629E27C5F62}" type="pres">
      <dgm:prSet presAssocID="{A0FD8205-1C3D-42BC-B22A-210EA2EA5620}" presName="rootText1" presStyleLbl="node0" presStyleIdx="0" presStyleCnt="1">
        <dgm:presLayoutVars>
          <dgm:chPref val="3"/>
        </dgm:presLayoutVars>
      </dgm:prSet>
      <dgm:spPr/>
    </dgm:pt>
    <dgm:pt modelId="{592AE859-66B0-433E-A7BE-23246658B3F6}" type="pres">
      <dgm:prSet presAssocID="{A0FD8205-1C3D-42BC-B22A-210EA2EA5620}" presName="rootConnector1" presStyleLbl="node1" presStyleIdx="0" presStyleCnt="0"/>
      <dgm:spPr/>
    </dgm:pt>
    <dgm:pt modelId="{2B8EC579-9CA4-4462-ACF6-2874F3C775CE}" type="pres">
      <dgm:prSet presAssocID="{A0FD8205-1C3D-42BC-B22A-210EA2EA5620}" presName="hierChild2" presStyleCnt="0"/>
      <dgm:spPr/>
    </dgm:pt>
    <dgm:pt modelId="{F9F5FDF8-93DF-40B6-B27A-2F77A129A1D6}" type="pres">
      <dgm:prSet presAssocID="{224769A9-2DE9-4E97-842E-37973CB8DED3}" presName="Name37" presStyleLbl="parChTrans1D2" presStyleIdx="0" presStyleCnt="3"/>
      <dgm:spPr/>
    </dgm:pt>
    <dgm:pt modelId="{B74820CC-39A4-44B2-951B-0F6E5A6F73F4}" type="pres">
      <dgm:prSet presAssocID="{ABB9C086-64DD-4006-BCC6-290F1C2C4CBD}" presName="hierRoot2" presStyleCnt="0">
        <dgm:presLayoutVars>
          <dgm:hierBranch val="init"/>
        </dgm:presLayoutVars>
      </dgm:prSet>
      <dgm:spPr/>
    </dgm:pt>
    <dgm:pt modelId="{498D33DA-E289-463F-BC46-09E0AD64E54D}" type="pres">
      <dgm:prSet presAssocID="{ABB9C086-64DD-4006-BCC6-290F1C2C4CBD}" presName="rootComposite" presStyleCnt="0"/>
      <dgm:spPr/>
    </dgm:pt>
    <dgm:pt modelId="{EB176485-277A-4D8A-993A-F4D6114E57F2}" type="pres">
      <dgm:prSet presAssocID="{ABB9C086-64DD-4006-BCC6-290F1C2C4CBD}" presName="rootText" presStyleLbl="node2" presStyleIdx="0" presStyleCnt="3">
        <dgm:presLayoutVars>
          <dgm:chPref val="3"/>
        </dgm:presLayoutVars>
      </dgm:prSet>
      <dgm:spPr/>
    </dgm:pt>
    <dgm:pt modelId="{56B6C395-991B-401D-904B-55AD1B10C589}" type="pres">
      <dgm:prSet presAssocID="{ABB9C086-64DD-4006-BCC6-290F1C2C4CBD}" presName="rootConnector" presStyleLbl="node2" presStyleIdx="0" presStyleCnt="3"/>
      <dgm:spPr/>
    </dgm:pt>
    <dgm:pt modelId="{AEF55828-8F53-4BC6-90DE-969F46BA2B5B}" type="pres">
      <dgm:prSet presAssocID="{ABB9C086-64DD-4006-BCC6-290F1C2C4CBD}" presName="hierChild4" presStyleCnt="0"/>
      <dgm:spPr/>
    </dgm:pt>
    <dgm:pt modelId="{25602917-EA86-47DB-B045-F7D095C13282}" type="pres">
      <dgm:prSet presAssocID="{ABB9C086-64DD-4006-BCC6-290F1C2C4CBD}" presName="hierChild5" presStyleCnt="0"/>
      <dgm:spPr/>
    </dgm:pt>
    <dgm:pt modelId="{358E9C62-B706-448A-9C0F-4EF44F4BA0E9}" type="pres">
      <dgm:prSet presAssocID="{CA97452E-ADE6-4F67-9BCE-371D0FD9C56D}" presName="Name37" presStyleLbl="parChTrans1D2" presStyleIdx="1" presStyleCnt="3"/>
      <dgm:spPr/>
    </dgm:pt>
    <dgm:pt modelId="{2707DA22-E257-4890-9D38-80A5F9281D27}" type="pres">
      <dgm:prSet presAssocID="{5414825C-40FE-4862-9431-86256E551F30}" presName="hierRoot2" presStyleCnt="0">
        <dgm:presLayoutVars>
          <dgm:hierBranch val="init"/>
        </dgm:presLayoutVars>
      </dgm:prSet>
      <dgm:spPr/>
    </dgm:pt>
    <dgm:pt modelId="{C09680D3-2860-41F9-BD27-46250F6F8EB3}" type="pres">
      <dgm:prSet presAssocID="{5414825C-40FE-4862-9431-86256E551F30}" presName="rootComposite" presStyleCnt="0"/>
      <dgm:spPr/>
    </dgm:pt>
    <dgm:pt modelId="{07D5DB64-4C0A-4703-A507-CA655E967B67}" type="pres">
      <dgm:prSet presAssocID="{5414825C-40FE-4862-9431-86256E551F30}" presName="rootText" presStyleLbl="node2" presStyleIdx="1" presStyleCnt="3">
        <dgm:presLayoutVars>
          <dgm:chPref val="3"/>
        </dgm:presLayoutVars>
      </dgm:prSet>
      <dgm:spPr/>
    </dgm:pt>
    <dgm:pt modelId="{0574C110-1ACD-4F90-988C-79C69831D8B9}" type="pres">
      <dgm:prSet presAssocID="{5414825C-40FE-4862-9431-86256E551F30}" presName="rootConnector" presStyleLbl="node2" presStyleIdx="1" presStyleCnt="3"/>
      <dgm:spPr/>
    </dgm:pt>
    <dgm:pt modelId="{010EC5B2-30E2-4188-BFC5-FC413077F682}" type="pres">
      <dgm:prSet presAssocID="{5414825C-40FE-4862-9431-86256E551F30}" presName="hierChild4" presStyleCnt="0"/>
      <dgm:spPr/>
    </dgm:pt>
    <dgm:pt modelId="{1C2F5225-3E9B-497E-9DD7-9AC62EBFC451}" type="pres">
      <dgm:prSet presAssocID="{5414825C-40FE-4862-9431-86256E551F30}" presName="hierChild5" presStyleCnt="0"/>
      <dgm:spPr/>
    </dgm:pt>
    <dgm:pt modelId="{E77072A3-10F5-4CDB-BEDD-32DCE44C56E1}" type="pres">
      <dgm:prSet presAssocID="{8EB194AF-888D-4E40-BB3B-243881A83FD1}" presName="Name37" presStyleLbl="parChTrans1D2" presStyleIdx="2" presStyleCnt="3"/>
      <dgm:spPr/>
    </dgm:pt>
    <dgm:pt modelId="{5253F86C-FA23-4434-AB86-40D1F5C98F3F}" type="pres">
      <dgm:prSet presAssocID="{1A774FDE-EE75-44BC-AAB5-491590A1AE09}" presName="hierRoot2" presStyleCnt="0">
        <dgm:presLayoutVars>
          <dgm:hierBranch val="init"/>
        </dgm:presLayoutVars>
      </dgm:prSet>
      <dgm:spPr/>
    </dgm:pt>
    <dgm:pt modelId="{0D221DCB-B511-40A1-8726-E3C2AA80D39C}" type="pres">
      <dgm:prSet presAssocID="{1A774FDE-EE75-44BC-AAB5-491590A1AE09}" presName="rootComposite" presStyleCnt="0"/>
      <dgm:spPr/>
    </dgm:pt>
    <dgm:pt modelId="{232BBA8E-2220-41D5-95BD-ED06BBA13516}" type="pres">
      <dgm:prSet presAssocID="{1A774FDE-EE75-44BC-AAB5-491590A1AE09}" presName="rootText" presStyleLbl="node2" presStyleIdx="2" presStyleCnt="3">
        <dgm:presLayoutVars>
          <dgm:chPref val="3"/>
        </dgm:presLayoutVars>
      </dgm:prSet>
      <dgm:spPr/>
    </dgm:pt>
    <dgm:pt modelId="{32950BD9-7E1D-48B4-8511-E3A685D5E73B}" type="pres">
      <dgm:prSet presAssocID="{1A774FDE-EE75-44BC-AAB5-491590A1AE09}" presName="rootConnector" presStyleLbl="node2" presStyleIdx="2" presStyleCnt="3"/>
      <dgm:spPr/>
    </dgm:pt>
    <dgm:pt modelId="{C5360BFE-10A5-454F-9CC4-CC9C680E4F88}" type="pres">
      <dgm:prSet presAssocID="{1A774FDE-EE75-44BC-AAB5-491590A1AE09}" presName="hierChild4" presStyleCnt="0"/>
      <dgm:spPr/>
    </dgm:pt>
    <dgm:pt modelId="{8D8151CD-A686-4E23-BF63-911AD2BB7F21}" type="pres">
      <dgm:prSet presAssocID="{1A774FDE-EE75-44BC-AAB5-491590A1AE09}" presName="hierChild5" presStyleCnt="0"/>
      <dgm:spPr/>
    </dgm:pt>
    <dgm:pt modelId="{4761CC5E-0B58-4D75-B339-33F786EED6EA}" type="pres">
      <dgm:prSet presAssocID="{A0FD8205-1C3D-42BC-B22A-210EA2EA5620}" presName="hierChild3" presStyleCnt="0"/>
      <dgm:spPr/>
    </dgm:pt>
  </dgm:ptLst>
  <dgm:cxnLst>
    <dgm:cxn modelId="{17B67009-972B-411B-9A08-5536FC0C6456}" type="presOf" srcId="{5414825C-40FE-4862-9431-86256E551F30}" destId="{07D5DB64-4C0A-4703-A507-CA655E967B67}" srcOrd="0" destOrd="0" presId="urn:microsoft.com/office/officeart/2005/8/layout/orgChart1"/>
    <dgm:cxn modelId="{49FA2A25-14F9-4BB6-A227-0291D0741D76}" type="presOf" srcId="{A0FD8205-1C3D-42BC-B22A-210EA2EA5620}" destId="{592AE859-66B0-433E-A7BE-23246658B3F6}" srcOrd="1" destOrd="0" presId="urn:microsoft.com/office/officeart/2005/8/layout/orgChart1"/>
    <dgm:cxn modelId="{D408CA3F-DEBF-4950-B621-243E3B375DB2}" srcId="{A0FD8205-1C3D-42BC-B22A-210EA2EA5620}" destId="{ABB9C086-64DD-4006-BCC6-290F1C2C4CBD}" srcOrd="0" destOrd="0" parTransId="{224769A9-2DE9-4E97-842E-37973CB8DED3}" sibTransId="{FAC841BA-FDED-4E45-90F5-719A6C3C7C6F}"/>
    <dgm:cxn modelId="{6DFDC545-E12D-4ECA-8170-9C93A9F0E7CD}" type="presOf" srcId="{CA97452E-ADE6-4F67-9BCE-371D0FD9C56D}" destId="{358E9C62-B706-448A-9C0F-4EF44F4BA0E9}" srcOrd="0" destOrd="0" presId="urn:microsoft.com/office/officeart/2005/8/layout/orgChart1"/>
    <dgm:cxn modelId="{84527A49-9D46-48EE-AB07-9D88B7A3F8D9}" type="presOf" srcId="{1A774FDE-EE75-44BC-AAB5-491590A1AE09}" destId="{232BBA8E-2220-41D5-95BD-ED06BBA13516}" srcOrd="0" destOrd="0" presId="urn:microsoft.com/office/officeart/2005/8/layout/orgChart1"/>
    <dgm:cxn modelId="{62360796-153B-422A-B574-BBCF841A603E}" srcId="{A0FD8205-1C3D-42BC-B22A-210EA2EA5620}" destId="{5414825C-40FE-4862-9431-86256E551F30}" srcOrd="1" destOrd="0" parTransId="{CA97452E-ADE6-4F67-9BCE-371D0FD9C56D}" sibTransId="{5A017539-77C6-4B2D-B0A4-953F7C2C3312}"/>
    <dgm:cxn modelId="{AA04059C-A764-4C0F-A81C-FC0E0C4A0804}" type="presOf" srcId="{1A774FDE-EE75-44BC-AAB5-491590A1AE09}" destId="{32950BD9-7E1D-48B4-8511-E3A685D5E73B}" srcOrd="1" destOrd="0" presId="urn:microsoft.com/office/officeart/2005/8/layout/orgChart1"/>
    <dgm:cxn modelId="{DEB4DA9E-6608-45D7-AD23-3D2BF008F3BF}" srcId="{FE11BBA6-DF3E-42FC-9E3F-4381E4EF47E0}" destId="{A0FD8205-1C3D-42BC-B22A-210EA2EA5620}" srcOrd="0" destOrd="0" parTransId="{5D334CFF-94FB-4CF0-B939-1A5E53C103FA}" sibTransId="{5F42A4E2-FD7F-4901-BCBB-730B981B72AB}"/>
    <dgm:cxn modelId="{D5E3C7BA-B4C3-4668-980E-EAF07E494920}" type="presOf" srcId="{5414825C-40FE-4862-9431-86256E551F30}" destId="{0574C110-1ACD-4F90-988C-79C69831D8B9}" srcOrd="1" destOrd="0" presId="urn:microsoft.com/office/officeart/2005/8/layout/orgChart1"/>
    <dgm:cxn modelId="{2DCFE5BD-6486-4CAD-B8F2-5D83956FAD01}" type="presOf" srcId="{FE11BBA6-DF3E-42FC-9E3F-4381E4EF47E0}" destId="{E0EE2968-C3C0-4FC3-9F26-499BBF803D10}" srcOrd="0" destOrd="0" presId="urn:microsoft.com/office/officeart/2005/8/layout/orgChart1"/>
    <dgm:cxn modelId="{E1764DC5-B3B9-4850-95A7-4F0A5A918D6B}" type="presOf" srcId="{224769A9-2DE9-4E97-842E-37973CB8DED3}" destId="{F9F5FDF8-93DF-40B6-B27A-2F77A129A1D6}" srcOrd="0" destOrd="0" presId="urn:microsoft.com/office/officeart/2005/8/layout/orgChart1"/>
    <dgm:cxn modelId="{E15B5DC7-75D6-4715-B068-7CDA5336E489}" type="presOf" srcId="{A0FD8205-1C3D-42BC-B22A-210EA2EA5620}" destId="{76A59AF6-99A0-493A-83A1-C629E27C5F62}" srcOrd="0" destOrd="0" presId="urn:microsoft.com/office/officeart/2005/8/layout/orgChart1"/>
    <dgm:cxn modelId="{A15F8AE2-9628-4040-AF70-0FE769188D76}" srcId="{A0FD8205-1C3D-42BC-B22A-210EA2EA5620}" destId="{1A774FDE-EE75-44BC-AAB5-491590A1AE09}" srcOrd="2" destOrd="0" parTransId="{8EB194AF-888D-4E40-BB3B-243881A83FD1}" sibTransId="{EC371DF3-7225-4EB9-815E-61BA9E11DF63}"/>
    <dgm:cxn modelId="{968470E3-2E22-4BC8-B233-83D531E10AC6}" type="presOf" srcId="{8EB194AF-888D-4E40-BB3B-243881A83FD1}" destId="{E77072A3-10F5-4CDB-BEDD-32DCE44C56E1}" srcOrd="0" destOrd="0" presId="urn:microsoft.com/office/officeart/2005/8/layout/orgChart1"/>
    <dgm:cxn modelId="{5F04DAEA-9EFE-4AB5-AABA-EA9C9F49F61B}" type="presOf" srcId="{ABB9C086-64DD-4006-BCC6-290F1C2C4CBD}" destId="{56B6C395-991B-401D-904B-55AD1B10C589}" srcOrd="1" destOrd="0" presId="urn:microsoft.com/office/officeart/2005/8/layout/orgChart1"/>
    <dgm:cxn modelId="{0B4CE8F2-3CD8-4681-AA36-A5665B09A83F}" type="presOf" srcId="{ABB9C086-64DD-4006-BCC6-290F1C2C4CBD}" destId="{EB176485-277A-4D8A-993A-F4D6114E57F2}" srcOrd="0" destOrd="0" presId="urn:microsoft.com/office/officeart/2005/8/layout/orgChart1"/>
    <dgm:cxn modelId="{2B03D736-E4ED-41FC-8465-E382192303A3}" type="presParOf" srcId="{E0EE2968-C3C0-4FC3-9F26-499BBF803D10}" destId="{EA5150C8-93DB-40A4-9835-D651D072376E}" srcOrd="0" destOrd="0" presId="urn:microsoft.com/office/officeart/2005/8/layout/orgChart1"/>
    <dgm:cxn modelId="{3E7027B3-45A5-4DB6-9A35-99FC5C2B35E7}" type="presParOf" srcId="{EA5150C8-93DB-40A4-9835-D651D072376E}" destId="{44CE5C20-E8AF-4647-9A4B-FB17CE6C47B0}" srcOrd="0" destOrd="0" presId="urn:microsoft.com/office/officeart/2005/8/layout/orgChart1"/>
    <dgm:cxn modelId="{FFBF169D-F3D4-439D-8251-54FB03E447EB}" type="presParOf" srcId="{44CE5C20-E8AF-4647-9A4B-FB17CE6C47B0}" destId="{76A59AF6-99A0-493A-83A1-C629E27C5F62}" srcOrd="0" destOrd="0" presId="urn:microsoft.com/office/officeart/2005/8/layout/orgChart1"/>
    <dgm:cxn modelId="{DA24FF4E-9952-4C3E-8F73-2424FAFFE8FC}" type="presParOf" srcId="{44CE5C20-E8AF-4647-9A4B-FB17CE6C47B0}" destId="{592AE859-66B0-433E-A7BE-23246658B3F6}" srcOrd="1" destOrd="0" presId="urn:microsoft.com/office/officeart/2005/8/layout/orgChart1"/>
    <dgm:cxn modelId="{2C625CF2-BF03-484A-A8F6-802A7A815592}" type="presParOf" srcId="{EA5150C8-93DB-40A4-9835-D651D072376E}" destId="{2B8EC579-9CA4-4462-ACF6-2874F3C775CE}" srcOrd="1" destOrd="0" presId="urn:microsoft.com/office/officeart/2005/8/layout/orgChart1"/>
    <dgm:cxn modelId="{DCCED7BD-261F-4AE8-82AB-05CF2261A112}" type="presParOf" srcId="{2B8EC579-9CA4-4462-ACF6-2874F3C775CE}" destId="{F9F5FDF8-93DF-40B6-B27A-2F77A129A1D6}" srcOrd="0" destOrd="0" presId="urn:microsoft.com/office/officeart/2005/8/layout/orgChart1"/>
    <dgm:cxn modelId="{A37655EE-7E14-465F-8467-CF83CE648412}" type="presParOf" srcId="{2B8EC579-9CA4-4462-ACF6-2874F3C775CE}" destId="{B74820CC-39A4-44B2-951B-0F6E5A6F73F4}" srcOrd="1" destOrd="0" presId="urn:microsoft.com/office/officeart/2005/8/layout/orgChart1"/>
    <dgm:cxn modelId="{093E0FA5-4883-41AE-ABDA-B80F8A728840}" type="presParOf" srcId="{B74820CC-39A4-44B2-951B-0F6E5A6F73F4}" destId="{498D33DA-E289-463F-BC46-09E0AD64E54D}" srcOrd="0" destOrd="0" presId="urn:microsoft.com/office/officeart/2005/8/layout/orgChart1"/>
    <dgm:cxn modelId="{36A8C277-5082-4950-BC4E-B5960F6C2B4E}" type="presParOf" srcId="{498D33DA-E289-463F-BC46-09E0AD64E54D}" destId="{EB176485-277A-4D8A-993A-F4D6114E57F2}" srcOrd="0" destOrd="0" presId="urn:microsoft.com/office/officeart/2005/8/layout/orgChart1"/>
    <dgm:cxn modelId="{AB963091-449D-4834-B58D-38B0F223A894}" type="presParOf" srcId="{498D33DA-E289-463F-BC46-09E0AD64E54D}" destId="{56B6C395-991B-401D-904B-55AD1B10C589}" srcOrd="1" destOrd="0" presId="urn:microsoft.com/office/officeart/2005/8/layout/orgChart1"/>
    <dgm:cxn modelId="{EF1E3C90-9063-476C-888B-3CC2E8DF5D1C}" type="presParOf" srcId="{B74820CC-39A4-44B2-951B-0F6E5A6F73F4}" destId="{AEF55828-8F53-4BC6-90DE-969F46BA2B5B}" srcOrd="1" destOrd="0" presId="urn:microsoft.com/office/officeart/2005/8/layout/orgChart1"/>
    <dgm:cxn modelId="{DFE2434E-B720-4B04-B2D3-2DFD21E04D1A}" type="presParOf" srcId="{B74820CC-39A4-44B2-951B-0F6E5A6F73F4}" destId="{25602917-EA86-47DB-B045-F7D095C13282}" srcOrd="2" destOrd="0" presId="urn:microsoft.com/office/officeart/2005/8/layout/orgChart1"/>
    <dgm:cxn modelId="{9F4BC521-D03F-473B-AF62-19451921F1DA}" type="presParOf" srcId="{2B8EC579-9CA4-4462-ACF6-2874F3C775CE}" destId="{358E9C62-B706-448A-9C0F-4EF44F4BA0E9}" srcOrd="2" destOrd="0" presId="urn:microsoft.com/office/officeart/2005/8/layout/orgChart1"/>
    <dgm:cxn modelId="{8E96E9A8-577C-4CD3-B5FA-46CCCB990985}" type="presParOf" srcId="{2B8EC579-9CA4-4462-ACF6-2874F3C775CE}" destId="{2707DA22-E257-4890-9D38-80A5F9281D27}" srcOrd="3" destOrd="0" presId="urn:microsoft.com/office/officeart/2005/8/layout/orgChart1"/>
    <dgm:cxn modelId="{D1BAF771-B361-4F70-B07E-0C1D55390378}" type="presParOf" srcId="{2707DA22-E257-4890-9D38-80A5F9281D27}" destId="{C09680D3-2860-41F9-BD27-46250F6F8EB3}" srcOrd="0" destOrd="0" presId="urn:microsoft.com/office/officeart/2005/8/layout/orgChart1"/>
    <dgm:cxn modelId="{A435988A-4AAF-402F-8506-C7797BC43538}" type="presParOf" srcId="{C09680D3-2860-41F9-BD27-46250F6F8EB3}" destId="{07D5DB64-4C0A-4703-A507-CA655E967B67}" srcOrd="0" destOrd="0" presId="urn:microsoft.com/office/officeart/2005/8/layout/orgChart1"/>
    <dgm:cxn modelId="{3DE03E33-0EE9-4244-B5D6-0E9EC05F6E86}" type="presParOf" srcId="{C09680D3-2860-41F9-BD27-46250F6F8EB3}" destId="{0574C110-1ACD-4F90-988C-79C69831D8B9}" srcOrd="1" destOrd="0" presId="urn:microsoft.com/office/officeart/2005/8/layout/orgChart1"/>
    <dgm:cxn modelId="{F9699217-6F6B-4DF5-84E9-76F24BF1C624}" type="presParOf" srcId="{2707DA22-E257-4890-9D38-80A5F9281D27}" destId="{010EC5B2-30E2-4188-BFC5-FC413077F682}" srcOrd="1" destOrd="0" presId="urn:microsoft.com/office/officeart/2005/8/layout/orgChart1"/>
    <dgm:cxn modelId="{51D8D28C-7F4B-4A7B-885B-DAB4FD5B5D47}" type="presParOf" srcId="{2707DA22-E257-4890-9D38-80A5F9281D27}" destId="{1C2F5225-3E9B-497E-9DD7-9AC62EBFC451}" srcOrd="2" destOrd="0" presId="urn:microsoft.com/office/officeart/2005/8/layout/orgChart1"/>
    <dgm:cxn modelId="{37546BF7-6EDB-4F36-B695-93F36DB64F04}" type="presParOf" srcId="{2B8EC579-9CA4-4462-ACF6-2874F3C775CE}" destId="{E77072A3-10F5-4CDB-BEDD-32DCE44C56E1}" srcOrd="4" destOrd="0" presId="urn:microsoft.com/office/officeart/2005/8/layout/orgChart1"/>
    <dgm:cxn modelId="{F95319FD-84A9-42AC-B07C-19908186691E}" type="presParOf" srcId="{2B8EC579-9CA4-4462-ACF6-2874F3C775CE}" destId="{5253F86C-FA23-4434-AB86-40D1F5C98F3F}" srcOrd="5" destOrd="0" presId="urn:microsoft.com/office/officeart/2005/8/layout/orgChart1"/>
    <dgm:cxn modelId="{9CEFA684-0FD3-4E0F-97D0-2A85CC163D0A}" type="presParOf" srcId="{5253F86C-FA23-4434-AB86-40D1F5C98F3F}" destId="{0D221DCB-B511-40A1-8726-E3C2AA80D39C}" srcOrd="0" destOrd="0" presId="urn:microsoft.com/office/officeart/2005/8/layout/orgChart1"/>
    <dgm:cxn modelId="{53F19ABE-6DAF-49F5-BF87-54C00527FD2A}" type="presParOf" srcId="{0D221DCB-B511-40A1-8726-E3C2AA80D39C}" destId="{232BBA8E-2220-41D5-95BD-ED06BBA13516}" srcOrd="0" destOrd="0" presId="urn:microsoft.com/office/officeart/2005/8/layout/orgChart1"/>
    <dgm:cxn modelId="{3FB8BCF5-05BE-439A-977C-27D9A2574C10}" type="presParOf" srcId="{0D221DCB-B511-40A1-8726-E3C2AA80D39C}" destId="{32950BD9-7E1D-48B4-8511-E3A685D5E73B}" srcOrd="1" destOrd="0" presId="urn:microsoft.com/office/officeart/2005/8/layout/orgChart1"/>
    <dgm:cxn modelId="{2067617B-112B-45A3-B88A-557FF93FB090}" type="presParOf" srcId="{5253F86C-FA23-4434-AB86-40D1F5C98F3F}" destId="{C5360BFE-10A5-454F-9CC4-CC9C680E4F88}" srcOrd="1" destOrd="0" presId="urn:microsoft.com/office/officeart/2005/8/layout/orgChart1"/>
    <dgm:cxn modelId="{15BEA6A5-971F-4D1E-A970-413064CDBF23}" type="presParOf" srcId="{5253F86C-FA23-4434-AB86-40D1F5C98F3F}" destId="{8D8151CD-A686-4E23-BF63-911AD2BB7F21}" srcOrd="2" destOrd="0" presId="urn:microsoft.com/office/officeart/2005/8/layout/orgChart1"/>
    <dgm:cxn modelId="{114BFC1E-608B-40B8-B39F-E629930C86F8}" type="presParOf" srcId="{EA5150C8-93DB-40A4-9835-D651D072376E}" destId="{4761CC5E-0B58-4D75-B339-33F786EED6E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B0B8CC-FF03-4FE5-A1C7-FA0D1CF1ECE6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4309BCC-E6E5-4A3D-BE7C-3BF345DFD37F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Cây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bao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nhiêu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gốc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73316-9414-4FEA-B6F7-5E7BBBA2F05A}" type="par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DDCC3-4F97-4E6D-A0BE-C7BCFAA8F2E2}" type="sib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05A85E-0B5D-4E1A-84CD-2C5C17246C6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gốc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&lt;html&gt;</a:t>
          </a:r>
        </a:p>
      </dgm:t>
    </dgm:pt>
    <dgm:pt modelId="{5FC252F6-E1FD-4790-83DE-261462B2A4CC}" type="parTrans" cxnId="{2166DF4B-DE07-4B82-8276-7F19E28618B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F62B4-1FD9-471E-91D3-09D1F6242B32}" type="sibTrans" cxnId="{2166DF4B-DE07-4B82-8276-7F19E28618BE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C7D0D2-0C89-4F5D-B69D-B47688BCC5EB}" type="pres">
      <dgm:prSet presAssocID="{04B0B8CC-FF03-4FE5-A1C7-FA0D1CF1ECE6}" presName="linear" presStyleCnt="0">
        <dgm:presLayoutVars>
          <dgm:dir/>
          <dgm:animLvl val="lvl"/>
          <dgm:resizeHandles val="exact"/>
        </dgm:presLayoutVars>
      </dgm:prSet>
      <dgm:spPr/>
    </dgm:pt>
    <dgm:pt modelId="{157B7CDF-F2DF-4E0E-A4F6-E19E05407CDB}" type="pres">
      <dgm:prSet presAssocID="{A4309BCC-E6E5-4A3D-BE7C-3BF345DFD37F}" presName="parentLin" presStyleCnt="0"/>
      <dgm:spPr/>
    </dgm:pt>
    <dgm:pt modelId="{9CB8639E-FB56-4C5D-AE98-C611A0B60DB8}" type="pres">
      <dgm:prSet presAssocID="{A4309BCC-E6E5-4A3D-BE7C-3BF345DFD37F}" presName="parentLeftMargin" presStyleLbl="node1" presStyleIdx="0" presStyleCnt="1"/>
      <dgm:spPr/>
    </dgm:pt>
    <dgm:pt modelId="{9E724849-911A-4D6F-B272-FFF0E3840E7E}" type="pres">
      <dgm:prSet presAssocID="{A4309BCC-E6E5-4A3D-BE7C-3BF345DFD37F}" presName="parentText" presStyleLbl="node1" presStyleIdx="0" presStyleCnt="1" custScaleX="84309">
        <dgm:presLayoutVars>
          <dgm:chMax val="0"/>
          <dgm:bulletEnabled val="1"/>
        </dgm:presLayoutVars>
      </dgm:prSet>
      <dgm:spPr/>
    </dgm:pt>
    <dgm:pt modelId="{2B1B24CB-27CA-4BE7-BB30-8AB22638BAC2}" type="pres">
      <dgm:prSet presAssocID="{A4309BCC-E6E5-4A3D-BE7C-3BF345DFD37F}" presName="negativeSpace" presStyleCnt="0"/>
      <dgm:spPr/>
    </dgm:pt>
    <dgm:pt modelId="{247A1B50-8B27-4277-B614-EA4D2CE941B2}" type="pres">
      <dgm:prSet presAssocID="{A4309BCC-E6E5-4A3D-BE7C-3BF345DFD37F}" presName="childText" presStyleLbl="conFgAcc1" presStyleIdx="0" presStyleCnt="1" custLinFactNeighborY="5473">
        <dgm:presLayoutVars>
          <dgm:bulletEnabled val="1"/>
        </dgm:presLayoutVars>
      </dgm:prSet>
      <dgm:spPr/>
    </dgm:pt>
  </dgm:ptLst>
  <dgm:cxnLst>
    <dgm:cxn modelId="{2166DF4B-DE07-4B82-8276-7F19E28618BE}" srcId="{A4309BCC-E6E5-4A3D-BE7C-3BF345DFD37F}" destId="{8305A85E-0B5D-4E1A-84CD-2C5C17246C69}" srcOrd="0" destOrd="0" parTransId="{5FC252F6-E1FD-4790-83DE-261462B2A4CC}" sibTransId="{C48F62B4-1FD9-471E-91D3-09D1F6242B32}"/>
    <dgm:cxn modelId="{15C61992-B743-4BB6-9102-732B39991A6E}" type="presOf" srcId="{04B0B8CC-FF03-4FE5-A1C7-FA0D1CF1ECE6}" destId="{7BC7D0D2-0C89-4F5D-B69D-B47688BCC5EB}" srcOrd="0" destOrd="0" presId="urn:microsoft.com/office/officeart/2005/8/layout/list1"/>
    <dgm:cxn modelId="{906DBB93-C564-4065-A714-54C70B05B3DE}" type="presOf" srcId="{A4309BCC-E6E5-4A3D-BE7C-3BF345DFD37F}" destId="{9CB8639E-FB56-4C5D-AE98-C611A0B60DB8}" srcOrd="0" destOrd="0" presId="urn:microsoft.com/office/officeart/2005/8/layout/list1"/>
    <dgm:cxn modelId="{EE0804A7-AE3B-4DCA-927E-CCC7DCFDD6F6}" srcId="{04B0B8CC-FF03-4FE5-A1C7-FA0D1CF1ECE6}" destId="{A4309BCC-E6E5-4A3D-BE7C-3BF345DFD37F}" srcOrd="0" destOrd="0" parTransId="{C1673316-9414-4FEA-B6F7-5E7BBBA2F05A}" sibTransId="{74CDDCC3-4F97-4E6D-A0BE-C7BCFAA8F2E2}"/>
    <dgm:cxn modelId="{64D249A8-57F3-4AAD-9C8B-3CDE2E5F3CAF}" type="presOf" srcId="{8305A85E-0B5D-4E1A-84CD-2C5C17246C69}" destId="{247A1B50-8B27-4277-B614-EA4D2CE941B2}" srcOrd="0" destOrd="0" presId="urn:microsoft.com/office/officeart/2005/8/layout/list1"/>
    <dgm:cxn modelId="{360ED9ED-26B6-4239-9578-0F5AC69197FF}" type="presOf" srcId="{A4309BCC-E6E5-4A3D-BE7C-3BF345DFD37F}" destId="{9E724849-911A-4D6F-B272-FFF0E3840E7E}" srcOrd="1" destOrd="0" presId="urn:microsoft.com/office/officeart/2005/8/layout/list1"/>
    <dgm:cxn modelId="{4D4E4D35-BBCD-4813-911D-6198F7E1965F}" type="presParOf" srcId="{7BC7D0D2-0C89-4F5D-B69D-B47688BCC5EB}" destId="{157B7CDF-F2DF-4E0E-A4F6-E19E05407CDB}" srcOrd="0" destOrd="0" presId="urn:microsoft.com/office/officeart/2005/8/layout/list1"/>
    <dgm:cxn modelId="{B69B9E03-7905-4E46-9AA1-F320E9DC40D1}" type="presParOf" srcId="{157B7CDF-F2DF-4E0E-A4F6-E19E05407CDB}" destId="{9CB8639E-FB56-4C5D-AE98-C611A0B60DB8}" srcOrd="0" destOrd="0" presId="urn:microsoft.com/office/officeart/2005/8/layout/list1"/>
    <dgm:cxn modelId="{31AD0CF8-2FAC-4FA8-BC92-731351FFF614}" type="presParOf" srcId="{157B7CDF-F2DF-4E0E-A4F6-E19E05407CDB}" destId="{9E724849-911A-4D6F-B272-FFF0E3840E7E}" srcOrd="1" destOrd="0" presId="urn:microsoft.com/office/officeart/2005/8/layout/list1"/>
    <dgm:cxn modelId="{9842902F-C58C-4C00-AFEA-062D39D4E6F4}" type="presParOf" srcId="{7BC7D0D2-0C89-4F5D-B69D-B47688BCC5EB}" destId="{2B1B24CB-27CA-4BE7-BB30-8AB22638BAC2}" srcOrd="1" destOrd="0" presId="urn:microsoft.com/office/officeart/2005/8/layout/list1"/>
    <dgm:cxn modelId="{96B0E69F-9E4B-4889-AD17-3E3D1B1E5D13}" type="presParOf" srcId="{7BC7D0D2-0C89-4F5D-B69D-B47688BCC5EB}" destId="{247A1B50-8B27-4277-B614-EA4D2CE941B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86D8F6-3FB4-4ADA-B793-EB21FF1CA2D7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809734-3C85-456A-AC58-F4212CD7785E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DD70D-5B73-4A75-8320-D1270D4F3EF6}" type="par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B865EB-494C-41F0-828E-11B84F4704AF}" type="sib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30AE4-A62E-458C-8BA0-D1F3F7E6CE3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5D98F0-7E25-4C08-A635-5D844213AF4C}" type="sib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67A49-9B2D-4B7C-A650-D85C47482B6C}" type="par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1D02C-09FE-46DF-9AFE-F7D5BB614A6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47250B-47D1-427D-B489-AB0755245500}" type="sibTrans" cxnId="{47BAD328-084A-4D50-84D7-55AB6790EECD}">
      <dgm:prSet/>
      <dgm:spPr/>
      <dgm:t>
        <a:bodyPr/>
        <a:lstStyle/>
        <a:p>
          <a:endParaRPr lang="en-US"/>
        </a:p>
      </dgm:t>
    </dgm:pt>
    <dgm:pt modelId="{74F5CCBA-6B57-449E-83EA-CE1422DD8C9C}" type="parTrans" cxnId="{47BAD328-084A-4D50-84D7-55AB6790EECD}">
      <dgm:prSet/>
      <dgm:spPr/>
      <dgm:t>
        <a:bodyPr/>
        <a:lstStyle/>
        <a:p>
          <a:endParaRPr lang="en-US"/>
        </a:p>
      </dgm:t>
    </dgm:pt>
    <dgm:pt modelId="{A3862CAF-57A7-45F8-A97A-5656FE9076F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2FB43-D670-4A71-99E4-0A3345CEDDEE}" type="sibTrans" cxnId="{4C7E6CEE-B394-42D1-9FD8-2171511CC3B9}">
      <dgm:prSet/>
      <dgm:spPr/>
      <dgm:t>
        <a:bodyPr/>
        <a:lstStyle/>
        <a:p>
          <a:endParaRPr lang="en-US"/>
        </a:p>
      </dgm:t>
    </dgm:pt>
    <dgm:pt modelId="{398710A8-F46C-4B15-A55F-F070227688FB}" type="parTrans" cxnId="{4C7E6CEE-B394-42D1-9FD8-2171511CC3B9}">
      <dgm:prSet/>
      <dgm:spPr/>
      <dgm:t>
        <a:bodyPr/>
        <a:lstStyle/>
        <a:p>
          <a:endParaRPr lang="en-US"/>
        </a:p>
      </dgm:t>
    </dgm:pt>
    <dgm:pt modelId="{416319FB-5266-4CCC-982F-81B6443127CE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AD827-6F9D-429B-AB6A-D144C8AF45D0}" type="sibTrans" cxnId="{19F21815-7232-4756-A38D-59B337E9A671}">
      <dgm:prSet/>
      <dgm:spPr/>
      <dgm:t>
        <a:bodyPr/>
        <a:lstStyle/>
        <a:p>
          <a:endParaRPr lang="en-US"/>
        </a:p>
      </dgm:t>
    </dgm:pt>
    <dgm:pt modelId="{F9DAEA46-32F1-408D-B069-E4B67E457A6A}" type="parTrans" cxnId="{19F21815-7232-4756-A38D-59B337E9A671}">
      <dgm:prSet/>
      <dgm:spPr/>
      <dgm:t>
        <a:bodyPr/>
        <a:lstStyle/>
        <a:p>
          <a:endParaRPr lang="en-US"/>
        </a:p>
      </dgm:t>
    </dgm:pt>
    <dgm:pt modelId="{963A00F3-5397-48B2-A402-A8A49BE1668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584DE-59FC-461B-AA0D-45F74D4CF0BE}" type="sibTrans" cxnId="{96B9BF89-2A34-491E-B6F2-ECAED8B440F3}">
      <dgm:prSet/>
      <dgm:spPr/>
      <dgm:t>
        <a:bodyPr/>
        <a:lstStyle/>
        <a:p>
          <a:endParaRPr lang="en-US"/>
        </a:p>
      </dgm:t>
    </dgm:pt>
    <dgm:pt modelId="{409F811B-9195-481B-B203-4D387BE04918}" type="parTrans" cxnId="{96B9BF89-2A34-491E-B6F2-ECAED8B440F3}">
      <dgm:prSet/>
      <dgm:spPr/>
      <dgm:t>
        <a:bodyPr/>
        <a:lstStyle/>
        <a:p>
          <a:endParaRPr lang="en-US"/>
        </a:p>
      </dgm:t>
    </dgm:pt>
    <dgm:pt modelId="{09CA1B5E-5051-409A-9A11-CEB7759FA04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5C6ED-8D0B-4727-BC02-01411D0EB070}" type="sibTrans" cxnId="{1865135F-8B87-47BA-842C-9EC3ABF8F231}">
      <dgm:prSet/>
      <dgm:spPr/>
      <dgm:t>
        <a:bodyPr/>
        <a:lstStyle/>
        <a:p>
          <a:endParaRPr lang="en-US"/>
        </a:p>
      </dgm:t>
    </dgm:pt>
    <dgm:pt modelId="{CB1964AC-E30E-4295-AA9F-89A2F921E7EE}" type="parTrans" cxnId="{1865135F-8B87-47BA-842C-9EC3ABF8F231}">
      <dgm:prSet/>
      <dgm:spPr/>
      <dgm:t>
        <a:bodyPr/>
        <a:lstStyle/>
        <a:p>
          <a:endParaRPr lang="en-US"/>
        </a:p>
      </dgm:t>
    </dgm:pt>
    <dgm:pt modelId="{0C63F457-7647-4405-ADA3-C4AEF93F8C7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27FE78-B5E1-41E6-A4A6-2BE1ADC00B5F}" type="sibTrans" cxnId="{55F3D3B6-D296-4A36-9BF0-6907A12BE7C1}">
      <dgm:prSet/>
      <dgm:spPr/>
      <dgm:t>
        <a:bodyPr/>
        <a:lstStyle/>
        <a:p>
          <a:endParaRPr lang="en-US"/>
        </a:p>
      </dgm:t>
    </dgm:pt>
    <dgm:pt modelId="{352895DD-1E68-46B6-8000-879F483C8E67}" type="parTrans" cxnId="{55F3D3B6-D296-4A36-9BF0-6907A12BE7C1}">
      <dgm:prSet/>
      <dgm:spPr/>
      <dgm:t>
        <a:bodyPr/>
        <a:lstStyle/>
        <a:p>
          <a:endParaRPr lang="en-US"/>
        </a:p>
      </dgm:t>
    </dgm:pt>
    <dgm:pt modelId="{C0600F02-C010-4167-A8DB-C4B3DA9D0AAF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3001D-A2E5-4EA8-80FB-D4D6735C1051}" type="sibTrans" cxnId="{8419B53A-52E1-47F5-A1D0-E2E9EC266AE5}">
      <dgm:prSet/>
      <dgm:spPr/>
      <dgm:t>
        <a:bodyPr/>
        <a:lstStyle/>
        <a:p>
          <a:endParaRPr lang="en-US"/>
        </a:p>
      </dgm:t>
    </dgm:pt>
    <dgm:pt modelId="{8F5C40B3-7499-45C6-B2A5-9D4B0824FA74}" type="parTrans" cxnId="{8419B53A-52E1-47F5-A1D0-E2E9EC266AE5}">
      <dgm:prSet/>
      <dgm:spPr/>
      <dgm:t>
        <a:bodyPr/>
        <a:lstStyle/>
        <a:p>
          <a:endParaRPr lang="en-US"/>
        </a:p>
      </dgm:t>
    </dgm:pt>
    <dgm:pt modelId="{1BD5AA22-7076-49F0-B20F-9889A0F28347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F59888-1208-439A-A158-BFED6F4F1D19}" type="sibTrans" cxnId="{92DDBADB-576F-424A-B59B-8D0F200EEF14}">
      <dgm:prSet/>
      <dgm:spPr/>
      <dgm:t>
        <a:bodyPr/>
        <a:lstStyle/>
        <a:p>
          <a:endParaRPr lang="en-US"/>
        </a:p>
      </dgm:t>
    </dgm:pt>
    <dgm:pt modelId="{D96FDC14-FC37-4721-AA4D-CDFE70972338}" type="parTrans" cxnId="{92DDBADB-576F-424A-B59B-8D0F200EEF14}">
      <dgm:prSet/>
      <dgm:spPr/>
      <dgm:t>
        <a:bodyPr/>
        <a:lstStyle/>
        <a:p>
          <a:endParaRPr lang="en-US"/>
        </a:p>
      </dgm:t>
    </dgm:pt>
    <dgm:pt modelId="{3881C0BD-CB2D-4EFF-9F29-3AE95DA7A68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12B2A-8C13-4C3D-A713-4946F81F4760}" type="sibTrans" cxnId="{811E01AD-06A4-4655-9964-FD2F822BBC38}">
      <dgm:prSet/>
      <dgm:spPr/>
      <dgm:t>
        <a:bodyPr/>
        <a:lstStyle/>
        <a:p>
          <a:endParaRPr lang="en-US"/>
        </a:p>
      </dgm:t>
    </dgm:pt>
    <dgm:pt modelId="{59E711C8-BFAB-4FD2-B8E7-0604CAEA8C19}" type="parTrans" cxnId="{811E01AD-06A4-4655-9964-FD2F822BBC38}">
      <dgm:prSet/>
      <dgm:spPr/>
      <dgm:t>
        <a:bodyPr/>
        <a:lstStyle/>
        <a:p>
          <a:endParaRPr lang="en-US"/>
        </a:p>
      </dgm:t>
    </dgm:pt>
    <dgm:pt modelId="{64024CFC-3E20-49A0-96D1-EC25AEAEA39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DB266-F29C-4C55-AD9F-8C73A72B2115}" type="sibTrans" cxnId="{456362E4-448A-4A90-A879-C82AB15EAF0A}">
      <dgm:prSet/>
      <dgm:spPr/>
      <dgm:t>
        <a:bodyPr/>
        <a:lstStyle/>
        <a:p>
          <a:endParaRPr lang="en-US"/>
        </a:p>
      </dgm:t>
    </dgm:pt>
    <dgm:pt modelId="{184A20F4-A0D5-499A-9355-B8444E33FF92}" type="parTrans" cxnId="{456362E4-448A-4A90-A879-C82AB15EAF0A}">
      <dgm:prSet/>
      <dgm:spPr/>
      <dgm:t>
        <a:bodyPr/>
        <a:lstStyle/>
        <a:p>
          <a:endParaRPr lang="en-US"/>
        </a:p>
      </dgm:t>
    </dgm:pt>
    <dgm:pt modelId="{06E39D2C-BBA6-4A1D-90E5-F8A2DF64BB40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DE63B7-7FB6-4080-B678-C285754DE177}" type="sibTrans" cxnId="{98BBCE1D-BFF4-400D-A5C5-11461352C78D}">
      <dgm:prSet/>
      <dgm:spPr/>
      <dgm:t>
        <a:bodyPr/>
        <a:lstStyle/>
        <a:p>
          <a:endParaRPr lang="en-US"/>
        </a:p>
      </dgm:t>
    </dgm:pt>
    <dgm:pt modelId="{01DB904E-901A-42EA-AA42-A55E06FCBA1E}" type="parTrans" cxnId="{98BBCE1D-BFF4-400D-A5C5-11461352C78D}">
      <dgm:prSet/>
      <dgm:spPr/>
      <dgm:t>
        <a:bodyPr/>
        <a:lstStyle/>
        <a:p>
          <a:endParaRPr lang="en-US"/>
        </a:p>
      </dgm:t>
    </dgm:pt>
    <dgm:pt modelId="{51593BDD-5403-4728-BFA3-89BED307383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1CCA84-8335-4006-A648-9FEC130A3ADD}" type="sib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3882C7-5B03-4D4A-8D52-FD87C46ECAB7}" type="par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1670DB-D444-4AE4-96BA-32824E368DAD}" type="pres">
      <dgm:prSet presAssocID="{2D86D8F6-3FB4-4ADA-B793-EB21FF1CA2D7}" presName="linear" presStyleCnt="0">
        <dgm:presLayoutVars>
          <dgm:dir/>
          <dgm:animLvl val="lvl"/>
          <dgm:resizeHandles val="exact"/>
        </dgm:presLayoutVars>
      </dgm:prSet>
      <dgm:spPr/>
    </dgm:pt>
    <dgm:pt modelId="{19FFED46-2E99-4C13-A17F-6300F1B40CA3}" type="pres">
      <dgm:prSet presAssocID="{54809734-3C85-456A-AC58-F4212CD7785E}" presName="parentLin" presStyleCnt="0"/>
      <dgm:spPr/>
    </dgm:pt>
    <dgm:pt modelId="{DF538BC7-D6E1-43C9-96EB-67EA8EC16CE7}" type="pres">
      <dgm:prSet presAssocID="{54809734-3C85-456A-AC58-F4212CD7785E}" presName="parentLeftMargin" presStyleLbl="node1" presStyleIdx="0" presStyleCnt="1"/>
      <dgm:spPr/>
    </dgm:pt>
    <dgm:pt modelId="{9E0D9500-5C99-48BA-8238-A5B1E0D40DBC}" type="pres">
      <dgm:prSet presAssocID="{54809734-3C85-456A-AC58-F4212CD7785E}" presName="parentText" presStyleLbl="node1" presStyleIdx="0" presStyleCnt="1" custScaleX="134369" custScaleY="104643">
        <dgm:presLayoutVars>
          <dgm:chMax val="0"/>
          <dgm:bulletEnabled val="1"/>
        </dgm:presLayoutVars>
      </dgm:prSet>
      <dgm:spPr/>
    </dgm:pt>
    <dgm:pt modelId="{44F8D66A-2393-4C37-900B-03CACD3D16FE}" type="pres">
      <dgm:prSet presAssocID="{54809734-3C85-456A-AC58-F4212CD7785E}" presName="negativeSpace" presStyleCnt="0"/>
      <dgm:spPr/>
    </dgm:pt>
    <dgm:pt modelId="{0929561A-2E70-4EBD-A7AC-D1F9F803D80D}" type="pres">
      <dgm:prSet presAssocID="{54809734-3C85-456A-AC58-F4212CD7785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2CF7A02-AC88-4ED6-ABFB-A615FCA0880D}" type="presOf" srcId="{0C63F457-7647-4405-ADA3-C4AEF93F8C76}" destId="{0929561A-2E70-4EBD-A7AC-D1F9F803D80D}" srcOrd="0" destOrd="6" presId="urn:microsoft.com/office/officeart/2005/8/layout/list1"/>
    <dgm:cxn modelId="{19F21815-7232-4756-A38D-59B337E9A671}" srcId="{54809734-3C85-456A-AC58-F4212CD7785E}" destId="{416319FB-5266-4CCC-982F-81B6443127CE}" srcOrd="3" destOrd="0" parTransId="{F9DAEA46-32F1-408D-B069-E4B67E457A6A}" sibTransId="{D0EAD827-6F9D-429B-AB6A-D144C8AF45D0}"/>
    <dgm:cxn modelId="{6664B91D-9303-47DC-B687-D724082FA07F}" type="presOf" srcId="{06E39D2C-BBA6-4A1D-90E5-F8A2DF64BB40}" destId="{0929561A-2E70-4EBD-A7AC-D1F9F803D80D}" srcOrd="0" destOrd="11" presId="urn:microsoft.com/office/officeart/2005/8/layout/list1"/>
    <dgm:cxn modelId="{98BBCE1D-BFF4-400D-A5C5-11461352C78D}" srcId="{54809734-3C85-456A-AC58-F4212CD7785E}" destId="{06E39D2C-BBA6-4A1D-90E5-F8A2DF64BB40}" srcOrd="11" destOrd="0" parTransId="{01DB904E-901A-42EA-AA42-A55E06FCBA1E}" sibTransId="{64DE63B7-7FB6-4080-B678-C285754DE177}"/>
    <dgm:cxn modelId="{5BB99E25-D88A-4568-8F6B-AE8B03309635}" type="presOf" srcId="{3881C0BD-CB2D-4EFF-9F29-3AE95DA7A686}" destId="{0929561A-2E70-4EBD-A7AC-D1F9F803D80D}" srcOrd="0" destOrd="9" presId="urn:microsoft.com/office/officeart/2005/8/layout/list1"/>
    <dgm:cxn modelId="{5EF08B28-C0E2-4DB2-B5C9-DA167E915169}" srcId="{2D86D8F6-3FB4-4ADA-B793-EB21FF1CA2D7}" destId="{54809734-3C85-456A-AC58-F4212CD7785E}" srcOrd="0" destOrd="0" parTransId="{99BDD70D-5B73-4A75-8320-D1270D4F3EF6}" sibTransId="{C9B865EB-494C-41F0-828E-11B84F4704AF}"/>
    <dgm:cxn modelId="{47BAD328-084A-4D50-84D7-55AB6790EECD}" srcId="{54809734-3C85-456A-AC58-F4212CD7785E}" destId="{42C1D02C-09FE-46DF-9AFE-F7D5BB614A6D}" srcOrd="1" destOrd="0" parTransId="{74F5CCBA-6B57-449E-83EA-CE1422DD8C9C}" sibTransId="{DF47250B-47D1-427D-B489-AB0755245500}"/>
    <dgm:cxn modelId="{8419B53A-52E1-47F5-A1D0-E2E9EC266AE5}" srcId="{54809734-3C85-456A-AC58-F4212CD7785E}" destId="{C0600F02-C010-4167-A8DB-C4B3DA9D0AAF}" srcOrd="7" destOrd="0" parTransId="{8F5C40B3-7499-45C6-B2A5-9D4B0824FA74}" sibTransId="{1F03001D-A2E5-4EA8-80FB-D4D6735C1051}"/>
    <dgm:cxn modelId="{1865135F-8B87-47BA-842C-9EC3ABF8F231}" srcId="{54809734-3C85-456A-AC58-F4212CD7785E}" destId="{09CA1B5E-5051-409A-9A11-CEB7759FA045}" srcOrd="5" destOrd="0" parTransId="{CB1964AC-E30E-4295-AA9F-89A2F921E7EE}" sibTransId="{2345C6ED-8D0B-4727-BC02-01411D0EB070}"/>
    <dgm:cxn modelId="{3434A241-9992-4F93-B5C7-76B4F4B8BB85}" srcId="{54809734-3C85-456A-AC58-F4212CD7785E}" destId="{51593BDD-5403-4728-BFA3-89BED307383D}" srcOrd="12" destOrd="0" parTransId="{0E3882C7-5B03-4D4A-8D52-FD87C46ECAB7}" sibTransId="{241CCA84-8335-4006-A648-9FEC130A3ADD}"/>
    <dgm:cxn modelId="{CC1CCD45-4F52-4868-994C-D8EE2DA72AE9}" type="presOf" srcId="{C0600F02-C010-4167-A8DB-C4B3DA9D0AAF}" destId="{0929561A-2E70-4EBD-A7AC-D1F9F803D80D}" srcOrd="0" destOrd="7" presId="urn:microsoft.com/office/officeart/2005/8/layout/list1"/>
    <dgm:cxn modelId="{0D3F9B46-1FC0-4E83-86B0-3C0F76BD0765}" type="presOf" srcId="{A3862CAF-57A7-45F8-A97A-5656FE9076F6}" destId="{0929561A-2E70-4EBD-A7AC-D1F9F803D80D}" srcOrd="0" destOrd="2" presId="urn:microsoft.com/office/officeart/2005/8/layout/list1"/>
    <dgm:cxn modelId="{96B9BF89-2A34-491E-B6F2-ECAED8B440F3}" srcId="{54809734-3C85-456A-AC58-F4212CD7785E}" destId="{963A00F3-5397-48B2-A402-A8A49BE16685}" srcOrd="4" destOrd="0" parTransId="{409F811B-9195-481B-B203-4D387BE04918}" sibTransId="{87A584DE-59FC-461B-AA0D-45F74D4CF0BE}"/>
    <dgm:cxn modelId="{8FF8BD9B-BEC7-4BB2-9233-EE27BD00EDC5}" type="presOf" srcId="{64024CFC-3E20-49A0-96D1-EC25AEAEA39D}" destId="{0929561A-2E70-4EBD-A7AC-D1F9F803D80D}" srcOrd="0" destOrd="10" presId="urn:microsoft.com/office/officeart/2005/8/layout/list1"/>
    <dgm:cxn modelId="{151DD1A2-BFBC-4648-91AF-A1153593EF18}" type="presOf" srcId="{963A00F3-5397-48B2-A402-A8A49BE16685}" destId="{0929561A-2E70-4EBD-A7AC-D1F9F803D80D}" srcOrd="0" destOrd="4" presId="urn:microsoft.com/office/officeart/2005/8/layout/list1"/>
    <dgm:cxn modelId="{811E01AD-06A4-4655-9964-FD2F822BBC38}" srcId="{54809734-3C85-456A-AC58-F4212CD7785E}" destId="{3881C0BD-CB2D-4EFF-9F29-3AE95DA7A686}" srcOrd="9" destOrd="0" parTransId="{59E711C8-BFAB-4FD2-B8E7-0604CAEA8C19}" sibTransId="{96212B2A-8C13-4C3D-A713-4946F81F4760}"/>
    <dgm:cxn modelId="{3D4F33B0-11EF-43FA-92F3-94588B029C5A}" type="presOf" srcId="{54809734-3C85-456A-AC58-F4212CD7785E}" destId="{DF538BC7-D6E1-43C9-96EB-67EA8EC16CE7}" srcOrd="0" destOrd="0" presId="urn:microsoft.com/office/officeart/2005/8/layout/list1"/>
    <dgm:cxn modelId="{55F3D3B6-D296-4A36-9BF0-6907A12BE7C1}" srcId="{54809734-3C85-456A-AC58-F4212CD7785E}" destId="{0C63F457-7647-4405-ADA3-C4AEF93F8C76}" srcOrd="6" destOrd="0" parTransId="{352895DD-1E68-46B6-8000-879F483C8E67}" sibTransId="{C727FE78-B5E1-41E6-A4A6-2BE1ADC00B5F}"/>
    <dgm:cxn modelId="{55528FB7-DF7E-49F9-9B1C-F25B48144E80}" type="presOf" srcId="{2D86D8F6-3FB4-4ADA-B793-EB21FF1CA2D7}" destId="{C11670DB-D444-4AE4-96BA-32824E368DAD}" srcOrd="0" destOrd="0" presId="urn:microsoft.com/office/officeart/2005/8/layout/list1"/>
    <dgm:cxn modelId="{CA9F1EB9-5B4E-4DCE-973B-66213E3AD498}" type="presOf" srcId="{54809734-3C85-456A-AC58-F4212CD7785E}" destId="{9E0D9500-5C99-48BA-8238-A5B1E0D40DBC}" srcOrd="1" destOrd="0" presId="urn:microsoft.com/office/officeart/2005/8/layout/list1"/>
    <dgm:cxn modelId="{977AD3B9-656A-4CBF-8E41-0AE9F5CB8BEF}" type="presOf" srcId="{09CA1B5E-5051-409A-9A11-CEB7759FA045}" destId="{0929561A-2E70-4EBD-A7AC-D1F9F803D80D}" srcOrd="0" destOrd="5" presId="urn:microsoft.com/office/officeart/2005/8/layout/list1"/>
    <dgm:cxn modelId="{0508F3BA-2F70-4FEB-A73B-F81A095FF2FF}" type="presOf" srcId="{42C1D02C-09FE-46DF-9AFE-F7D5BB614A6D}" destId="{0929561A-2E70-4EBD-A7AC-D1F9F803D80D}" srcOrd="0" destOrd="1" presId="urn:microsoft.com/office/officeart/2005/8/layout/list1"/>
    <dgm:cxn modelId="{4D0690C8-FF3D-45B4-8453-03BD5B254C87}" type="presOf" srcId="{BF430AE4-A62E-458C-8BA0-D1F3F7E6CE38}" destId="{0929561A-2E70-4EBD-A7AC-D1F9F803D80D}" srcOrd="0" destOrd="0" presId="urn:microsoft.com/office/officeart/2005/8/layout/list1"/>
    <dgm:cxn modelId="{92DDBADB-576F-424A-B59B-8D0F200EEF14}" srcId="{54809734-3C85-456A-AC58-F4212CD7785E}" destId="{1BD5AA22-7076-49F0-B20F-9889A0F28347}" srcOrd="8" destOrd="0" parTransId="{D96FDC14-FC37-4721-AA4D-CDFE70972338}" sibTransId="{74F59888-1208-439A-A158-BFED6F4F1D19}"/>
    <dgm:cxn modelId="{148593E1-9573-4F85-8F58-CDC64065F048}" srcId="{54809734-3C85-456A-AC58-F4212CD7785E}" destId="{BF430AE4-A62E-458C-8BA0-D1F3F7E6CE38}" srcOrd="0" destOrd="0" parTransId="{C0867A49-9B2D-4B7C-A650-D85C47482B6C}" sibTransId="{435D98F0-7E25-4C08-A635-5D844213AF4C}"/>
    <dgm:cxn modelId="{456362E4-448A-4A90-A879-C82AB15EAF0A}" srcId="{54809734-3C85-456A-AC58-F4212CD7785E}" destId="{64024CFC-3E20-49A0-96D1-EC25AEAEA39D}" srcOrd="10" destOrd="0" parTransId="{184A20F4-A0D5-499A-9355-B8444E33FF92}" sibTransId="{46EDB266-F29C-4C55-AD9F-8C73A72B2115}"/>
    <dgm:cxn modelId="{4C7E6CEE-B394-42D1-9FD8-2171511CC3B9}" srcId="{54809734-3C85-456A-AC58-F4212CD7785E}" destId="{A3862CAF-57A7-45F8-A97A-5656FE9076F6}" srcOrd="2" destOrd="0" parTransId="{398710A8-F46C-4B15-A55F-F070227688FB}" sibTransId="{2E42FB43-D670-4A71-99E4-0A3345CEDDEE}"/>
    <dgm:cxn modelId="{E9CC95F8-268A-4224-8D1F-09734C93298A}" type="presOf" srcId="{51593BDD-5403-4728-BFA3-89BED307383D}" destId="{0929561A-2E70-4EBD-A7AC-D1F9F803D80D}" srcOrd="0" destOrd="12" presId="urn:microsoft.com/office/officeart/2005/8/layout/list1"/>
    <dgm:cxn modelId="{158E48F9-D743-4BBA-8F63-E64AF6A8F1BC}" type="presOf" srcId="{416319FB-5266-4CCC-982F-81B6443127CE}" destId="{0929561A-2E70-4EBD-A7AC-D1F9F803D80D}" srcOrd="0" destOrd="3" presId="urn:microsoft.com/office/officeart/2005/8/layout/list1"/>
    <dgm:cxn modelId="{2E8C87FA-FC84-41C3-841A-9F64A0AAA646}" type="presOf" srcId="{1BD5AA22-7076-49F0-B20F-9889A0F28347}" destId="{0929561A-2E70-4EBD-A7AC-D1F9F803D80D}" srcOrd="0" destOrd="8" presId="urn:microsoft.com/office/officeart/2005/8/layout/list1"/>
    <dgm:cxn modelId="{C90D1434-964A-4E4C-824C-23839C3969A3}" type="presParOf" srcId="{C11670DB-D444-4AE4-96BA-32824E368DAD}" destId="{19FFED46-2E99-4C13-A17F-6300F1B40CA3}" srcOrd="0" destOrd="0" presId="urn:microsoft.com/office/officeart/2005/8/layout/list1"/>
    <dgm:cxn modelId="{325CE2F0-7F51-48AD-B472-6EBBF30523B3}" type="presParOf" srcId="{19FFED46-2E99-4C13-A17F-6300F1B40CA3}" destId="{DF538BC7-D6E1-43C9-96EB-67EA8EC16CE7}" srcOrd="0" destOrd="0" presId="urn:microsoft.com/office/officeart/2005/8/layout/list1"/>
    <dgm:cxn modelId="{0F484568-58D8-44D6-A5F1-4279A2D9DA12}" type="presParOf" srcId="{19FFED46-2E99-4C13-A17F-6300F1B40CA3}" destId="{9E0D9500-5C99-48BA-8238-A5B1E0D40DBC}" srcOrd="1" destOrd="0" presId="urn:microsoft.com/office/officeart/2005/8/layout/list1"/>
    <dgm:cxn modelId="{C444A3C8-F9DF-4305-86F8-6E572631A877}" type="presParOf" srcId="{C11670DB-D444-4AE4-96BA-32824E368DAD}" destId="{44F8D66A-2393-4C37-900B-03CACD3D16FE}" srcOrd="1" destOrd="0" presId="urn:microsoft.com/office/officeart/2005/8/layout/list1"/>
    <dgm:cxn modelId="{11E330A8-12EF-40EB-A3FF-783813C4F94F}" type="presParOf" srcId="{C11670DB-D444-4AE4-96BA-32824E368DAD}" destId="{0929561A-2E70-4EBD-A7AC-D1F9F803D80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86D8F6-3FB4-4ADA-B793-EB21FF1CA2D7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809734-3C85-456A-AC58-F4212CD7785E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DD70D-5B73-4A75-8320-D1270D4F3EF6}" type="par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B865EB-494C-41F0-828E-11B84F4704AF}" type="sib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30AE4-A62E-458C-8BA0-D1F3F7E6CE3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5D98F0-7E25-4C08-A635-5D844213AF4C}" type="sib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67A49-9B2D-4B7C-A650-D85C47482B6C}" type="par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1D02C-09FE-46DF-9AFE-F7D5BB614A6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47250B-47D1-427D-B489-AB0755245500}" type="sibTrans" cxnId="{47BAD328-084A-4D50-84D7-55AB6790EECD}">
      <dgm:prSet/>
      <dgm:spPr/>
      <dgm:t>
        <a:bodyPr/>
        <a:lstStyle/>
        <a:p>
          <a:endParaRPr lang="en-US"/>
        </a:p>
      </dgm:t>
    </dgm:pt>
    <dgm:pt modelId="{74F5CCBA-6B57-449E-83EA-CE1422DD8C9C}" type="parTrans" cxnId="{47BAD328-084A-4D50-84D7-55AB6790EECD}">
      <dgm:prSet/>
      <dgm:spPr/>
      <dgm:t>
        <a:bodyPr/>
        <a:lstStyle/>
        <a:p>
          <a:endParaRPr lang="en-US"/>
        </a:p>
      </dgm:t>
    </dgm:pt>
    <dgm:pt modelId="{A3862CAF-57A7-45F8-A97A-5656FE9076F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2FB43-D670-4A71-99E4-0A3345CEDDEE}" type="sibTrans" cxnId="{4C7E6CEE-B394-42D1-9FD8-2171511CC3B9}">
      <dgm:prSet/>
      <dgm:spPr/>
      <dgm:t>
        <a:bodyPr/>
        <a:lstStyle/>
        <a:p>
          <a:endParaRPr lang="en-US"/>
        </a:p>
      </dgm:t>
    </dgm:pt>
    <dgm:pt modelId="{398710A8-F46C-4B15-A55F-F070227688FB}" type="parTrans" cxnId="{4C7E6CEE-B394-42D1-9FD8-2171511CC3B9}">
      <dgm:prSet/>
      <dgm:spPr/>
      <dgm:t>
        <a:bodyPr/>
        <a:lstStyle/>
        <a:p>
          <a:endParaRPr lang="en-US"/>
        </a:p>
      </dgm:t>
    </dgm:pt>
    <dgm:pt modelId="{416319FB-5266-4CCC-982F-81B6443127CE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AD827-6F9D-429B-AB6A-D144C8AF45D0}" type="sibTrans" cxnId="{19F21815-7232-4756-A38D-59B337E9A671}">
      <dgm:prSet/>
      <dgm:spPr/>
      <dgm:t>
        <a:bodyPr/>
        <a:lstStyle/>
        <a:p>
          <a:endParaRPr lang="en-US"/>
        </a:p>
      </dgm:t>
    </dgm:pt>
    <dgm:pt modelId="{F9DAEA46-32F1-408D-B069-E4B67E457A6A}" type="parTrans" cxnId="{19F21815-7232-4756-A38D-59B337E9A671}">
      <dgm:prSet/>
      <dgm:spPr/>
      <dgm:t>
        <a:bodyPr/>
        <a:lstStyle/>
        <a:p>
          <a:endParaRPr lang="en-US"/>
        </a:p>
      </dgm:t>
    </dgm:pt>
    <dgm:pt modelId="{963A00F3-5397-48B2-A402-A8A49BE1668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584DE-59FC-461B-AA0D-45F74D4CF0BE}" type="sibTrans" cxnId="{96B9BF89-2A34-491E-B6F2-ECAED8B440F3}">
      <dgm:prSet/>
      <dgm:spPr/>
      <dgm:t>
        <a:bodyPr/>
        <a:lstStyle/>
        <a:p>
          <a:endParaRPr lang="en-US"/>
        </a:p>
      </dgm:t>
    </dgm:pt>
    <dgm:pt modelId="{409F811B-9195-481B-B203-4D387BE04918}" type="parTrans" cxnId="{96B9BF89-2A34-491E-B6F2-ECAED8B440F3}">
      <dgm:prSet/>
      <dgm:spPr/>
      <dgm:t>
        <a:bodyPr/>
        <a:lstStyle/>
        <a:p>
          <a:endParaRPr lang="en-US"/>
        </a:p>
      </dgm:t>
    </dgm:pt>
    <dgm:pt modelId="{09CA1B5E-5051-409A-9A11-CEB7759FA04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5C6ED-8D0B-4727-BC02-01411D0EB070}" type="sibTrans" cxnId="{1865135F-8B87-47BA-842C-9EC3ABF8F231}">
      <dgm:prSet/>
      <dgm:spPr/>
      <dgm:t>
        <a:bodyPr/>
        <a:lstStyle/>
        <a:p>
          <a:endParaRPr lang="en-US"/>
        </a:p>
      </dgm:t>
    </dgm:pt>
    <dgm:pt modelId="{CB1964AC-E30E-4295-AA9F-89A2F921E7EE}" type="parTrans" cxnId="{1865135F-8B87-47BA-842C-9EC3ABF8F231}">
      <dgm:prSet/>
      <dgm:spPr/>
      <dgm:t>
        <a:bodyPr/>
        <a:lstStyle/>
        <a:p>
          <a:endParaRPr lang="en-US"/>
        </a:p>
      </dgm:t>
    </dgm:pt>
    <dgm:pt modelId="{0C63F457-7647-4405-ADA3-C4AEF93F8C7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27FE78-B5E1-41E6-A4A6-2BE1ADC00B5F}" type="sibTrans" cxnId="{55F3D3B6-D296-4A36-9BF0-6907A12BE7C1}">
      <dgm:prSet/>
      <dgm:spPr/>
      <dgm:t>
        <a:bodyPr/>
        <a:lstStyle/>
        <a:p>
          <a:endParaRPr lang="en-US"/>
        </a:p>
      </dgm:t>
    </dgm:pt>
    <dgm:pt modelId="{352895DD-1E68-46B6-8000-879F483C8E67}" type="parTrans" cxnId="{55F3D3B6-D296-4A36-9BF0-6907A12BE7C1}">
      <dgm:prSet/>
      <dgm:spPr/>
      <dgm:t>
        <a:bodyPr/>
        <a:lstStyle/>
        <a:p>
          <a:endParaRPr lang="en-US"/>
        </a:p>
      </dgm:t>
    </dgm:pt>
    <dgm:pt modelId="{C0600F02-C010-4167-A8DB-C4B3DA9D0AAF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3001D-A2E5-4EA8-80FB-D4D6735C1051}" type="sibTrans" cxnId="{8419B53A-52E1-47F5-A1D0-E2E9EC266AE5}">
      <dgm:prSet/>
      <dgm:spPr/>
      <dgm:t>
        <a:bodyPr/>
        <a:lstStyle/>
        <a:p>
          <a:endParaRPr lang="en-US"/>
        </a:p>
      </dgm:t>
    </dgm:pt>
    <dgm:pt modelId="{8F5C40B3-7499-45C6-B2A5-9D4B0824FA74}" type="parTrans" cxnId="{8419B53A-52E1-47F5-A1D0-E2E9EC266AE5}">
      <dgm:prSet/>
      <dgm:spPr/>
      <dgm:t>
        <a:bodyPr/>
        <a:lstStyle/>
        <a:p>
          <a:endParaRPr lang="en-US"/>
        </a:p>
      </dgm:t>
    </dgm:pt>
    <dgm:pt modelId="{1BD5AA22-7076-49F0-B20F-9889A0F28347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F59888-1208-439A-A158-BFED6F4F1D19}" type="sibTrans" cxnId="{92DDBADB-576F-424A-B59B-8D0F200EEF14}">
      <dgm:prSet/>
      <dgm:spPr/>
      <dgm:t>
        <a:bodyPr/>
        <a:lstStyle/>
        <a:p>
          <a:endParaRPr lang="en-US"/>
        </a:p>
      </dgm:t>
    </dgm:pt>
    <dgm:pt modelId="{D96FDC14-FC37-4721-AA4D-CDFE70972338}" type="parTrans" cxnId="{92DDBADB-576F-424A-B59B-8D0F200EEF14}">
      <dgm:prSet/>
      <dgm:spPr/>
      <dgm:t>
        <a:bodyPr/>
        <a:lstStyle/>
        <a:p>
          <a:endParaRPr lang="en-US"/>
        </a:p>
      </dgm:t>
    </dgm:pt>
    <dgm:pt modelId="{3881C0BD-CB2D-4EFF-9F29-3AE95DA7A68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12B2A-8C13-4C3D-A713-4946F81F4760}" type="sibTrans" cxnId="{811E01AD-06A4-4655-9964-FD2F822BBC38}">
      <dgm:prSet/>
      <dgm:spPr/>
      <dgm:t>
        <a:bodyPr/>
        <a:lstStyle/>
        <a:p>
          <a:endParaRPr lang="en-US"/>
        </a:p>
      </dgm:t>
    </dgm:pt>
    <dgm:pt modelId="{59E711C8-BFAB-4FD2-B8E7-0604CAEA8C19}" type="parTrans" cxnId="{811E01AD-06A4-4655-9964-FD2F822BBC38}">
      <dgm:prSet/>
      <dgm:spPr/>
      <dgm:t>
        <a:bodyPr/>
        <a:lstStyle/>
        <a:p>
          <a:endParaRPr lang="en-US"/>
        </a:p>
      </dgm:t>
    </dgm:pt>
    <dgm:pt modelId="{64024CFC-3E20-49A0-96D1-EC25AEAEA39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DB266-F29C-4C55-AD9F-8C73A72B2115}" type="sibTrans" cxnId="{456362E4-448A-4A90-A879-C82AB15EAF0A}">
      <dgm:prSet/>
      <dgm:spPr/>
      <dgm:t>
        <a:bodyPr/>
        <a:lstStyle/>
        <a:p>
          <a:endParaRPr lang="en-US"/>
        </a:p>
      </dgm:t>
    </dgm:pt>
    <dgm:pt modelId="{184A20F4-A0D5-499A-9355-B8444E33FF92}" type="parTrans" cxnId="{456362E4-448A-4A90-A879-C82AB15EAF0A}">
      <dgm:prSet/>
      <dgm:spPr/>
      <dgm:t>
        <a:bodyPr/>
        <a:lstStyle/>
        <a:p>
          <a:endParaRPr lang="en-US"/>
        </a:p>
      </dgm:t>
    </dgm:pt>
    <dgm:pt modelId="{06E39D2C-BBA6-4A1D-90E5-F8A2DF64BB40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DE63B7-7FB6-4080-B678-C285754DE177}" type="sibTrans" cxnId="{98BBCE1D-BFF4-400D-A5C5-11461352C78D}">
      <dgm:prSet/>
      <dgm:spPr/>
      <dgm:t>
        <a:bodyPr/>
        <a:lstStyle/>
        <a:p>
          <a:endParaRPr lang="en-US"/>
        </a:p>
      </dgm:t>
    </dgm:pt>
    <dgm:pt modelId="{01DB904E-901A-42EA-AA42-A55E06FCBA1E}" type="parTrans" cxnId="{98BBCE1D-BFF4-400D-A5C5-11461352C78D}">
      <dgm:prSet/>
      <dgm:spPr/>
      <dgm:t>
        <a:bodyPr/>
        <a:lstStyle/>
        <a:p>
          <a:endParaRPr lang="en-US"/>
        </a:p>
      </dgm:t>
    </dgm:pt>
    <dgm:pt modelId="{51593BDD-5403-4728-BFA3-89BED307383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1CCA84-8335-4006-A648-9FEC130A3ADD}" type="sib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3882C7-5B03-4D4A-8D52-FD87C46ECAB7}" type="par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1670DB-D444-4AE4-96BA-32824E368DAD}" type="pres">
      <dgm:prSet presAssocID="{2D86D8F6-3FB4-4ADA-B793-EB21FF1CA2D7}" presName="linear" presStyleCnt="0">
        <dgm:presLayoutVars>
          <dgm:dir/>
          <dgm:animLvl val="lvl"/>
          <dgm:resizeHandles val="exact"/>
        </dgm:presLayoutVars>
      </dgm:prSet>
      <dgm:spPr/>
    </dgm:pt>
    <dgm:pt modelId="{19FFED46-2E99-4C13-A17F-6300F1B40CA3}" type="pres">
      <dgm:prSet presAssocID="{54809734-3C85-456A-AC58-F4212CD7785E}" presName="parentLin" presStyleCnt="0"/>
      <dgm:spPr/>
    </dgm:pt>
    <dgm:pt modelId="{DF538BC7-D6E1-43C9-96EB-67EA8EC16CE7}" type="pres">
      <dgm:prSet presAssocID="{54809734-3C85-456A-AC58-F4212CD7785E}" presName="parentLeftMargin" presStyleLbl="node1" presStyleIdx="0" presStyleCnt="1"/>
      <dgm:spPr/>
    </dgm:pt>
    <dgm:pt modelId="{9E0D9500-5C99-48BA-8238-A5B1E0D40DBC}" type="pres">
      <dgm:prSet presAssocID="{54809734-3C85-456A-AC58-F4212CD7785E}" presName="parentText" presStyleLbl="node1" presStyleIdx="0" presStyleCnt="1" custScaleX="134369" custScaleY="104643">
        <dgm:presLayoutVars>
          <dgm:chMax val="0"/>
          <dgm:bulletEnabled val="1"/>
        </dgm:presLayoutVars>
      </dgm:prSet>
      <dgm:spPr/>
    </dgm:pt>
    <dgm:pt modelId="{44F8D66A-2393-4C37-900B-03CACD3D16FE}" type="pres">
      <dgm:prSet presAssocID="{54809734-3C85-456A-AC58-F4212CD7785E}" presName="negativeSpace" presStyleCnt="0"/>
      <dgm:spPr/>
    </dgm:pt>
    <dgm:pt modelId="{0929561A-2E70-4EBD-A7AC-D1F9F803D80D}" type="pres">
      <dgm:prSet presAssocID="{54809734-3C85-456A-AC58-F4212CD7785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2CF7A02-AC88-4ED6-ABFB-A615FCA0880D}" type="presOf" srcId="{0C63F457-7647-4405-ADA3-C4AEF93F8C76}" destId="{0929561A-2E70-4EBD-A7AC-D1F9F803D80D}" srcOrd="0" destOrd="6" presId="urn:microsoft.com/office/officeart/2005/8/layout/list1"/>
    <dgm:cxn modelId="{19F21815-7232-4756-A38D-59B337E9A671}" srcId="{54809734-3C85-456A-AC58-F4212CD7785E}" destId="{416319FB-5266-4CCC-982F-81B6443127CE}" srcOrd="3" destOrd="0" parTransId="{F9DAEA46-32F1-408D-B069-E4B67E457A6A}" sibTransId="{D0EAD827-6F9D-429B-AB6A-D144C8AF45D0}"/>
    <dgm:cxn modelId="{6664B91D-9303-47DC-B687-D724082FA07F}" type="presOf" srcId="{06E39D2C-BBA6-4A1D-90E5-F8A2DF64BB40}" destId="{0929561A-2E70-4EBD-A7AC-D1F9F803D80D}" srcOrd="0" destOrd="11" presId="urn:microsoft.com/office/officeart/2005/8/layout/list1"/>
    <dgm:cxn modelId="{98BBCE1D-BFF4-400D-A5C5-11461352C78D}" srcId="{54809734-3C85-456A-AC58-F4212CD7785E}" destId="{06E39D2C-BBA6-4A1D-90E5-F8A2DF64BB40}" srcOrd="11" destOrd="0" parTransId="{01DB904E-901A-42EA-AA42-A55E06FCBA1E}" sibTransId="{64DE63B7-7FB6-4080-B678-C285754DE177}"/>
    <dgm:cxn modelId="{5BB99E25-D88A-4568-8F6B-AE8B03309635}" type="presOf" srcId="{3881C0BD-CB2D-4EFF-9F29-3AE95DA7A686}" destId="{0929561A-2E70-4EBD-A7AC-D1F9F803D80D}" srcOrd="0" destOrd="9" presId="urn:microsoft.com/office/officeart/2005/8/layout/list1"/>
    <dgm:cxn modelId="{5EF08B28-C0E2-4DB2-B5C9-DA167E915169}" srcId="{2D86D8F6-3FB4-4ADA-B793-EB21FF1CA2D7}" destId="{54809734-3C85-456A-AC58-F4212CD7785E}" srcOrd="0" destOrd="0" parTransId="{99BDD70D-5B73-4A75-8320-D1270D4F3EF6}" sibTransId="{C9B865EB-494C-41F0-828E-11B84F4704AF}"/>
    <dgm:cxn modelId="{47BAD328-084A-4D50-84D7-55AB6790EECD}" srcId="{54809734-3C85-456A-AC58-F4212CD7785E}" destId="{42C1D02C-09FE-46DF-9AFE-F7D5BB614A6D}" srcOrd="1" destOrd="0" parTransId="{74F5CCBA-6B57-449E-83EA-CE1422DD8C9C}" sibTransId="{DF47250B-47D1-427D-B489-AB0755245500}"/>
    <dgm:cxn modelId="{8419B53A-52E1-47F5-A1D0-E2E9EC266AE5}" srcId="{54809734-3C85-456A-AC58-F4212CD7785E}" destId="{C0600F02-C010-4167-A8DB-C4B3DA9D0AAF}" srcOrd="7" destOrd="0" parTransId="{8F5C40B3-7499-45C6-B2A5-9D4B0824FA74}" sibTransId="{1F03001D-A2E5-4EA8-80FB-D4D6735C1051}"/>
    <dgm:cxn modelId="{1865135F-8B87-47BA-842C-9EC3ABF8F231}" srcId="{54809734-3C85-456A-AC58-F4212CD7785E}" destId="{09CA1B5E-5051-409A-9A11-CEB7759FA045}" srcOrd="5" destOrd="0" parTransId="{CB1964AC-E30E-4295-AA9F-89A2F921E7EE}" sibTransId="{2345C6ED-8D0B-4727-BC02-01411D0EB070}"/>
    <dgm:cxn modelId="{3434A241-9992-4F93-B5C7-76B4F4B8BB85}" srcId="{54809734-3C85-456A-AC58-F4212CD7785E}" destId="{51593BDD-5403-4728-BFA3-89BED307383D}" srcOrd="12" destOrd="0" parTransId="{0E3882C7-5B03-4D4A-8D52-FD87C46ECAB7}" sibTransId="{241CCA84-8335-4006-A648-9FEC130A3ADD}"/>
    <dgm:cxn modelId="{CC1CCD45-4F52-4868-994C-D8EE2DA72AE9}" type="presOf" srcId="{C0600F02-C010-4167-A8DB-C4B3DA9D0AAF}" destId="{0929561A-2E70-4EBD-A7AC-D1F9F803D80D}" srcOrd="0" destOrd="7" presId="urn:microsoft.com/office/officeart/2005/8/layout/list1"/>
    <dgm:cxn modelId="{0D3F9B46-1FC0-4E83-86B0-3C0F76BD0765}" type="presOf" srcId="{A3862CAF-57A7-45F8-A97A-5656FE9076F6}" destId="{0929561A-2E70-4EBD-A7AC-D1F9F803D80D}" srcOrd="0" destOrd="2" presId="urn:microsoft.com/office/officeart/2005/8/layout/list1"/>
    <dgm:cxn modelId="{96B9BF89-2A34-491E-B6F2-ECAED8B440F3}" srcId="{54809734-3C85-456A-AC58-F4212CD7785E}" destId="{963A00F3-5397-48B2-A402-A8A49BE16685}" srcOrd="4" destOrd="0" parTransId="{409F811B-9195-481B-B203-4D387BE04918}" sibTransId="{87A584DE-59FC-461B-AA0D-45F74D4CF0BE}"/>
    <dgm:cxn modelId="{8FF8BD9B-BEC7-4BB2-9233-EE27BD00EDC5}" type="presOf" srcId="{64024CFC-3E20-49A0-96D1-EC25AEAEA39D}" destId="{0929561A-2E70-4EBD-A7AC-D1F9F803D80D}" srcOrd="0" destOrd="10" presId="urn:microsoft.com/office/officeart/2005/8/layout/list1"/>
    <dgm:cxn modelId="{151DD1A2-BFBC-4648-91AF-A1153593EF18}" type="presOf" srcId="{963A00F3-5397-48B2-A402-A8A49BE16685}" destId="{0929561A-2E70-4EBD-A7AC-D1F9F803D80D}" srcOrd="0" destOrd="4" presId="urn:microsoft.com/office/officeart/2005/8/layout/list1"/>
    <dgm:cxn modelId="{811E01AD-06A4-4655-9964-FD2F822BBC38}" srcId="{54809734-3C85-456A-AC58-F4212CD7785E}" destId="{3881C0BD-CB2D-4EFF-9F29-3AE95DA7A686}" srcOrd="9" destOrd="0" parTransId="{59E711C8-BFAB-4FD2-B8E7-0604CAEA8C19}" sibTransId="{96212B2A-8C13-4C3D-A713-4946F81F4760}"/>
    <dgm:cxn modelId="{3D4F33B0-11EF-43FA-92F3-94588B029C5A}" type="presOf" srcId="{54809734-3C85-456A-AC58-F4212CD7785E}" destId="{DF538BC7-D6E1-43C9-96EB-67EA8EC16CE7}" srcOrd="0" destOrd="0" presId="urn:microsoft.com/office/officeart/2005/8/layout/list1"/>
    <dgm:cxn modelId="{55F3D3B6-D296-4A36-9BF0-6907A12BE7C1}" srcId="{54809734-3C85-456A-AC58-F4212CD7785E}" destId="{0C63F457-7647-4405-ADA3-C4AEF93F8C76}" srcOrd="6" destOrd="0" parTransId="{352895DD-1E68-46B6-8000-879F483C8E67}" sibTransId="{C727FE78-B5E1-41E6-A4A6-2BE1ADC00B5F}"/>
    <dgm:cxn modelId="{55528FB7-DF7E-49F9-9B1C-F25B48144E80}" type="presOf" srcId="{2D86D8F6-3FB4-4ADA-B793-EB21FF1CA2D7}" destId="{C11670DB-D444-4AE4-96BA-32824E368DAD}" srcOrd="0" destOrd="0" presId="urn:microsoft.com/office/officeart/2005/8/layout/list1"/>
    <dgm:cxn modelId="{CA9F1EB9-5B4E-4DCE-973B-66213E3AD498}" type="presOf" srcId="{54809734-3C85-456A-AC58-F4212CD7785E}" destId="{9E0D9500-5C99-48BA-8238-A5B1E0D40DBC}" srcOrd="1" destOrd="0" presId="urn:microsoft.com/office/officeart/2005/8/layout/list1"/>
    <dgm:cxn modelId="{977AD3B9-656A-4CBF-8E41-0AE9F5CB8BEF}" type="presOf" srcId="{09CA1B5E-5051-409A-9A11-CEB7759FA045}" destId="{0929561A-2E70-4EBD-A7AC-D1F9F803D80D}" srcOrd="0" destOrd="5" presId="urn:microsoft.com/office/officeart/2005/8/layout/list1"/>
    <dgm:cxn modelId="{0508F3BA-2F70-4FEB-A73B-F81A095FF2FF}" type="presOf" srcId="{42C1D02C-09FE-46DF-9AFE-F7D5BB614A6D}" destId="{0929561A-2E70-4EBD-A7AC-D1F9F803D80D}" srcOrd="0" destOrd="1" presId="urn:microsoft.com/office/officeart/2005/8/layout/list1"/>
    <dgm:cxn modelId="{4D0690C8-FF3D-45B4-8453-03BD5B254C87}" type="presOf" srcId="{BF430AE4-A62E-458C-8BA0-D1F3F7E6CE38}" destId="{0929561A-2E70-4EBD-A7AC-D1F9F803D80D}" srcOrd="0" destOrd="0" presId="urn:microsoft.com/office/officeart/2005/8/layout/list1"/>
    <dgm:cxn modelId="{92DDBADB-576F-424A-B59B-8D0F200EEF14}" srcId="{54809734-3C85-456A-AC58-F4212CD7785E}" destId="{1BD5AA22-7076-49F0-B20F-9889A0F28347}" srcOrd="8" destOrd="0" parTransId="{D96FDC14-FC37-4721-AA4D-CDFE70972338}" sibTransId="{74F59888-1208-439A-A158-BFED6F4F1D19}"/>
    <dgm:cxn modelId="{148593E1-9573-4F85-8F58-CDC64065F048}" srcId="{54809734-3C85-456A-AC58-F4212CD7785E}" destId="{BF430AE4-A62E-458C-8BA0-D1F3F7E6CE38}" srcOrd="0" destOrd="0" parTransId="{C0867A49-9B2D-4B7C-A650-D85C47482B6C}" sibTransId="{435D98F0-7E25-4C08-A635-5D844213AF4C}"/>
    <dgm:cxn modelId="{456362E4-448A-4A90-A879-C82AB15EAF0A}" srcId="{54809734-3C85-456A-AC58-F4212CD7785E}" destId="{64024CFC-3E20-49A0-96D1-EC25AEAEA39D}" srcOrd="10" destOrd="0" parTransId="{184A20F4-A0D5-499A-9355-B8444E33FF92}" sibTransId="{46EDB266-F29C-4C55-AD9F-8C73A72B2115}"/>
    <dgm:cxn modelId="{4C7E6CEE-B394-42D1-9FD8-2171511CC3B9}" srcId="{54809734-3C85-456A-AC58-F4212CD7785E}" destId="{A3862CAF-57A7-45F8-A97A-5656FE9076F6}" srcOrd="2" destOrd="0" parTransId="{398710A8-F46C-4B15-A55F-F070227688FB}" sibTransId="{2E42FB43-D670-4A71-99E4-0A3345CEDDEE}"/>
    <dgm:cxn modelId="{E9CC95F8-268A-4224-8D1F-09734C93298A}" type="presOf" srcId="{51593BDD-5403-4728-BFA3-89BED307383D}" destId="{0929561A-2E70-4EBD-A7AC-D1F9F803D80D}" srcOrd="0" destOrd="12" presId="urn:microsoft.com/office/officeart/2005/8/layout/list1"/>
    <dgm:cxn modelId="{158E48F9-D743-4BBA-8F63-E64AF6A8F1BC}" type="presOf" srcId="{416319FB-5266-4CCC-982F-81B6443127CE}" destId="{0929561A-2E70-4EBD-A7AC-D1F9F803D80D}" srcOrd="0" destOrd="3" presId="urn:microsoft.com/office/officeart/2005/8/layout/list1"/>
    <dgm:cxn modelId="{2E8C87FA-FC84-41C3-841A-9F64A0AAA646}" type="presOf" srcId="{1BD5AA22-7076-49F0-B20F-9889A0F28347}" destId="{0929561A-2E70-4EBD-A7AC-D1F9F803D80D}" srcOrd="0" destOrd="8" presId="urn:microsoft.com/office/officeart/2005/8/layout/list1"/>
    <dgm:cxn modelId="{C90D1434-964A-4E4C-824C-23839C3969A3}" type="presParOf" srcId="{C11670DB-D444-4AE4-96BA-32824E368DAD}" destId="{19FFED46-2E99-4C13-A17F-6300F1B40CA3}" srcOrd="0" destOrd="0" presId="urn:microsoft.com/office/officeart/2005/8/layout/list1"/>
    <dgm:cxn modelId="{325CE2F0-7F51-48AD-B472-6EBBF30523B3}" type="presParOf" srcId="{19FFED46-2E99-4C13-A17F-6300F1B40CA3}" destId="{DF538BC7-D6E1-43C9-96EB-67EA8EC16CE7}" srcOrd="0" destOrd="0" presId="urn:microsoft.com/office/officeart/2005/8/layout/list1"/>
    <dgm:cxn modelId="{0F484568-58D8-44D6-A5F1-4279A2D9DA12}" type="presParOf" srcId="{19FFED46-2E99-4C13-A17F-6300F1B40CA3}" destId="{9E0D9500-5C99-48BA-8238-A5B1E0D40DBC}" srcOrd="1" destOrd="0" presId="urn:microsoft.com/office/officeart/2005/8/layout/list1"/>
    <dgm:cxn modelId="{C444A3C8-F9DF-4305-86F8-6E572631A877}" type="presParOf" srcId="{C11670DB-D444-4AE4-96BA-32824E368DAD}" destId="{44F8D66A-2393-4C37-900B-03CACD3D16FE}" srcOrd="1" destOrd="0" presId="urn:microsoft.com/office/officeart/2005/8/layout/list1"/>
    <dgm:cxn modelId="{11E330A8-12EF-40EB-A3FF-783813C4F94F}" type="presParOf" srcId="{C11670DB-D444-4AE4-96BA-32824E368DAD}" destId="{0929561A-2E70-4EBD-A7AC-D1F9F803D80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86D8F6-3FB4-4ADA-B793-EB21FF1CA2D7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809734-3C85-456A-AC58-F4212CD7785E}">
      <dgm:prSet phldrT="[Text]" custT="1"/>
      <dgm:spPr/>
      <dgm:t>
        <a:bodyPr/>
        <a:lstStyle/>
        <a:p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DD70D-5B73-4A75-8320-D1270D4F3EF6}" type="par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B865EB-494C-41F0-828E-11B84F4704AF}" type="sibTrans" cxnId="{5EF08B28-C0E2-4DB2-B5C9-DA167E91516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30AE4-A62E-458C-8BA0-D1F3F7E6CE3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5D98F0-7E25-4C08-A635-5D844213AF4C}" type="sib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67A49-9B2D-4B7C-A650-D85C47482B6C}" type="parTrans" cxnId="{148593E1-9573-4F85-8F58-CDC64065F048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1D02C-09FE-46DF-9AFE-F7D5BB614A6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47250B-47D1-427D-B489-AB0755245500}" type="sibTrans" cxnId="{47BAD328-084A-4D50-84D7-55AB6790EECD}">
      <dgm:prSet/>
      <dgm:spPr/>
      <dgm:t>
        <a:bodyPr/>
        <a:lstStyle/>
        <a:p>
          <a:endParaRPr lang="en-US"/>
        </a:p>
      </dgm:t>
    </dgm:pt>
    <dgm:pt modelId="{74F5CCBA-6B57-449E-83EA-CE1422DD8C9C}" type="parTrans" cxnId="{47BAD328-084A-4D50-84D7-55AB6790EECD}">
      <dgm:prSet/>
      <dgm:spPr/>
      <dgm:t>
        <a:bodyPr/>
        <a:lstStyle/>
        <a:p>
          <a:endParaRPr lang="en-US"/>
        </a:p>
      </dgm:t>
    </dgm:pt>
    <dgm:pt modelId="{A3862CAF-57A7-45F8-A97A-5656FE9076F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2FB43-D670-4A71-99E4-0A3345CEDDEE}" type="sibTrans" cxnId="{4C7E6CEE-B394-42D1-9FD8-2171511CC3B9}">
      <dgm:prSet/>
      <dgm:spPr/>
      <dgm:t>
        <a:bodyPr/>
        <a:lstStyle/>
        <a:p>
          <a:endParaRPr lang="en-US"/>
        </a:p>
      </dgm:t>
    </dgm:pt>
    <dgm:pt modelId="{398710A8-F46C-4B15-A55F-F070227688FB}" type="parTrans" cxnId="{4C7E6CEE-B394-42D1-9FD8-2171511CC3B9}">
      <dgm:prSet/>
      <dgm:spPr/>
      <dgm:t>
        <a:bodyPr/>
        <a:lstStyle/>
        <a:p>
          <a:endParaRPr lang="en-US"/>
        </a:p>
      </dgm:t>
    </dgm:pt>
    <dgm:pt modelId="{416319FB-5266-4CCC-982F-81B6443127CE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AD827-6F9D-429B-AB6A-D144C8AF45D0}" type="sibTrans" cxnId="{19F21815-7232-4756-A38D-59B337E9A671}">
      <dgm:prSet/>
      <dgm:spPr/>
      <dgm:t>
        <a:bodyPr/>
        <a:lstStyle/>
        <a:p>
          <a:endParaRPr lang="en-US"/>
        </a:p>
      </dgm:t>
    </dgm:pt>
    <dgm:pt modelId="{F9DAEA46-32F1-408D-B069-E4B67E457A6A}" type="parTrans" cxnId="{19F21815-7232-4756-A38D-59B337E9A671}">
      <dgm:prSet/>
      <dgm:spPr/>
      <dgm:t>
        <a:bodyPr/>
        <a:lstStyle/>
        <a:p>
          <a:endParaRPr lang="en-US"/>
        </a:p>
      </dgm:t>
    </dgm:pt>
    <dgm:pt modelId="{963A00F3-5397-48B2-A402-A8A49BE1668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584DE-59FC-461B-AA0D-45F74D4CF0BE}" type="sibTrans" cxnId="{96B9BF89-2A34-491E-B6F2-ECAED8B440F3}">
      <dgm:prSet/>
      <dgm:spPr/>
      <dgm:t>
        <a:bodyPr/>
        <a:lstStyle/>
        <a:p>
          <a:endParaRPr lang="en-US"/>
        </a:p>
      </dgm:t>
    </dgm:pt>
    <dgm:pt modelId="{409F811B-9195-481B-B203-4D387BE04918}" type="parTrans" cxnId="{96B9BF89-2A34-491E-B6F2-ECAED8B440F3}">
      <dgm:prSet/>
      <dgm:spPr/>
      <dgm:t>
        <a:bodyPr/>
        <a:lstStyle/>
        <a:p>
          <a:endParaRPr lang="en-US"/>
        </a:p>
      </dgm:t>
    </dgm:pt>
    <dgm:pt modelId="{09CA1B5E-5051-409A-9A11-CEB7759FA045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5C6ED-8D0B-4727-BC02-01411D0EB070}" type="sibTrans" cxnId="{1865135F-8B87-47BA-842C-9EC3ABF8F231}">
      <dgm:prSet/>
      <dgm:spPr/>
      <dgm:t>
        <a:bodyPr/>
        <a:lstStyle/>
        <a:p>
          <a:endParaRPr lang="en-US"/>
        </a:p>
      </dgm:t>
    </dgm:pt>
    <dgm:pt modelId="{CB1964AC-E30E-4295-AA9F-89A2F921E7EE}" type="parTrans" cxnId="{1865135F-8B87-47BA-842C-9EC3ABF8F231}">
      <dgm:prSet/>
      <dgm:spPr/>
      <dgm:t>
        <a:bodyPr/>
        <a:lstStyle/>
        <a:p>
          <a:endParaRPr lang="en-US"/>
        </a:p>
      </dgm:t>
    </dgm:pt>
    <dgm:pt modelId="{0C63F457-7647-4405-ADA3-C4AEF93F8C7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27FE78-B5E1-41E6-A4A6-2BE1ADC00B5F}" type="sibTrans" cxnId="{55F3D3B6-D296-4A36-9BF0-6907A12BE7C1}">
      <dgm:prSet/>
      <dgm:spPr/>
      <dgm:t>
        <a:bodyPr/>
        <a:lstStyle/>
        <a:p>
          <a:endParaRPr lang="en-US"/>
        </a:p>
      </dgm:t>
    </dgm:pt>
    <dgm:pt modelId="{352895DD-1E68-46B6-8000-879F483C8E67}" type="parTrans" cxnId="{55F3D3B6-D296-4A36-9BF0-6907A12BE7C1}">
      <dgm:prSet/>
      <dgm:spPr/>
      <dgm:t>
        <a:bodyPr/>
        <a:lstStyle/>
        <a:p>
          <a:endParaRPr lang="en-US"/>
        </a:p>
      </dgm:t>
    </dgm:pt>
    <dgm:pt modelId="{C0600F02-C010-4167-A8DB-C4B3DA9D0AAF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3001D-A2E5-4EA8-80FB-D4D6735C1051}" type="sibTrans" cxnId="{8419B53A-52E1-47F5-A1D0-E2E9EC266AE5}">
      <dgm:prSet/>
      <dgm:spPr/>
      <dgm:t>
        <a:bodyPr/>
        <a:lstStyle/>
        <a:p>
          <a:endParaRPr lang="en-US"/>
        </a:p>
      </dgm:t>
    </dgm:pt>
    <dgm:pt modelId="{8F5C40B3-7499-45C6-B2A5-9D4B0824FA74}" type="parTrans" cxnId="{8419B53A-52E1-47F5-A1D0-E2E9EC266AE5}">
      <dgm:prSet/>
      <dgm:spPr/>
      <dgm:t>
        <a:bodyPr/>
        <a:lstStyle/>
        <a:p>
          <a:endParaRPr lang="en-US"/>
        </a:p>
      </dgm:t>
    </dgm:pt>
    <dgm:pt modelId="{1BD5AA22-7076-49F0-B20F-9889A0F28347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F59888-1208-439A-A158-BFED6F4F1D19}" type="sibTrans" cxnId="{92DDBADB-576F-424A-B59B-8D0F200EEF14}">
      <dgm:prSet/>
      <dgm:spPr/>
      <dgm:t>
        <a:bodyPr/>
        <a:lstStyle/>
        <a:p>
          <a:endParaRPr lang="en-US"/>
        </a:p>
      </dgm:t>
    </dgm:pt>
    <dgm:pt modelId="{D96FDC14-FC37-4721-AA4D-CDFE70972338}" type="parTrans" cxnId="{92DDBADB-576F-424A-B59B-8D0F200EEF14}">
      <dgm:prSet/>
      <dgm:spPr/>
      <dgm:t>
        <a:bodyPr/>
        <a:lstStyle/>
        <a:p>
          <a:endParaRPr lang="en-US"/>
        </a:p>
      </dgm:t>
    </dgm:pt>
    <dgm:pt modelId="{3881C0BD-CB2D-4EFF-9F29-3AE95DA7A686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12B2A-8C13-4C3D-A713-4946F81F4760}" type="sibTrans" cxnId="{811E01AD-06A4-4655-9964-FD2F822BBC38}">
      <dgm:prSet/>
      <dgm:spPr/>
      <dgm:t>
        <a:bodyPr/>
        <a:lstStyle/>
        <a:p>
          <a:endParaRPr lang="en-US"/>
        </a:p>
      </dgm:t>
    </dgm:pt>
    <dgm:pt modelId="{59E711C8-BFAB-4FD2-B8E7-0604CAEA8C19}" type="parTrans" cxnId="{811E01AD-06A4-4655-9964-FD2F822BBC38}">
      <dgm:prSet/>
      <dgm:spPr/>
      <dgm:t>
        <a:bodyPr/>
        <a:lstStyle/>
        <a:p>
          <a:endParaRPr lang="en-US"/>
        </a:p>
      </dgm:t>
    </dgm:pt>
    <dgm:pt modelId="{64024CFC-3E20-49A0-96D1-EC25AEAEA39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DB266-F29C-4C55-AD9F-8C73A72B2115}" type="sibTrans" cxnId="{456362E4-448A-4A90-A879-C82AB15EAF0A}">
      <dgm:prSet/>
      <dgm:spPr/>
      <dgm:t>
        <a:bodyPr/>
        <a:lstStyle/>
        <a:p>
          <a:endParaRPr lang="en-US"/>
        </a:p>
      </dgm:t>
    </dgm:pt>
    <dgm:pt modelId="{184A20F4-A0D5-499A-9355-B8444E33FF92}" type="parTrans" cxnId="{456362E4-448A-4A90-A879-C82AB15EAF0A}">
      <dgm:prSet/>
      <dgm:spPr/>
      <dgm:t>
        <a:bodyPr/>
        <a:lstStyle/>
        <a:p>
          <a:endParaRPr lang="en-US"/>
        </a:p>
      </dgm:t>
    </dgm:pt>
    <dgm:pt modelId="{06E39D2C-BBA6-4A1D-90E5-F8A2DF64BB40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DE63B7-7FB6-4080-B678-C285754DE177}" type="sibTrans" cxnId="{98BBCE1D-BFF4-400D-A5C5-11461352C78D}">
      <dgm:prSet/>
      <dgm:spPr/>
      <dgm:t>
        <a:bodyPr/>
        <a:lstStyle/>
        <a:p>
          <a:endParaRPr lang="en-US"/>
        </a:p>
      </dgm:t>
    </dgm:pt>
    <dgm:pt modelId="{01DB904E-901A-42EA-AA42-A55E06FCBA1E}" type="parTrans" cxnId="{98BBCE1D-BFF4-400D-A5C5-11461352C78D}">
      <dgm:prSet/>
      <dgm:spPr/>
      <dgm:t>
        <a:bodyPr/>
        <a:lstStyle/>
        <a:p>
          <a:endParaRPr lang="en-US"/>
        </a:p>
      </dgm:t>
    </dgm:pt>
    <dgm:pt modelId="{51593BDD-5403-4728-BFA3-89BED307383D}">
      <dgm:prSet custT="1"/>
      <dgm:spPr/>
      <dgm:t>
        <a:bodyPr/>
        <a:lstStyle/>
        <a:p>
          <a:endParaRPr lang="en-US" sz="24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1CCA84-8335-4006-A648-9FEC130A3ADD}" type="sib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3882C7-5B03-4D4A-8D52-FD87C46ECAB7}" type="parTrans" cxnId="{3434A241-9992-4F93-B5C7-76B4F4B8BB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1670DB-D444-4AE4-96BA-32824E368DAD}" type="pres">
      <dgm:prSet presAssocID="{2D86D8F6-3FB4-4ADA-B793-EB21FF1CA2D7}" presName="linear" presStyleCnt="0">
        <dgm:presLayoutVars>
          <dgm:dir/>
          <dgm:animLvl val="lvl"/>
          <dgm:resizeHandles val="exact"/>
        </dgm:presLayoutVars>
      </dgm:prSet>
      <dgm:spPr/>
    </dgm:pt>
    <dgm:pt modelId="{19FFED46-2E99-4C13-A17F-6300F1B40CA3}" type="pres">
      <dgm:prSet presAssocID="{54809734-3C85-456A-AC58-F4212CD7785E}" presName="parentLin" presStyleCnt="0"/>
      <dgm:spPr/>
    </dgm:pt>
    <dgm:pt modelId="{DF538BC7-D6E1-43C9-96EB-67EA8EC16CE7}" type="pres">
      <dgm:prSet presAssocID="{54809734-3C85-456A-AC58-F4212CD7785E}" presName="parentLeftMargin" presStyleLbl="node1" presStyleIdx="0" presStyleCnt="1"/>
      <dgm:spPr/>
    </dgm:pt>
    <dgm:pt modelId="{9E0D9500-5C99-48BA-8238-A5B1E0D40DBC}" type="pres">
      <dgm:prSet presAssocID="{54809734-3C85-456A-AC58-F4212CD7785E}" presName="parentText" presStyleLbl="node1" presStyleIdx="0" presStyleCnt="1" custScaleX="134369" custScaleY="104643">
        <dgm:presLayoutVars>
          <dgm:chMax val="0"/>
          <dgm:bulletEnabled val="1"/>
        </dgm:presLayoutVars>
      </dgm:prSet>
      <dgm:spPr/>
    </dgm:pt>
    <dgm:pt modelId="{44F8D66A-2393-4C37-900B-03CACD3D16FE}" type="pres">
      <dgm:prSet presAssocID="{54809734-3C85-456A-AC58-F4212CD7785E}" presName="negativeSpace" presStyleCnt="0"/>
      <dgm:spPr/>
    </dgm:pt>
    <dgm:pt modelId="{0929561A-2E70-4EBD-A7AC-D1F9F803D80D}" type="pres">
      <dgm:prSet presAssocID="{54809734-3C85-456A-AC58-F4212CD7785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2CF7A02-AC88-4ED6-ABFB-A615FCA0880D}" type="presOf" srcId="{0C63F457-7647-4405-ADA3-C4AEF93F8C76}" destId="{0929561A-2E70-4EBD-A7AC-D1F9F803D80D}" srcOrd="0" destOrd="6" presId="urn:microsoft.com/office/officeart/2005/8/layout/list1"/>
    <dgm:cxn modelId="{19F21815-7232-4756-A38D-59B337E9A671}" srcId="{54809734-3C85-456A-AC58-F4212CD7785E}" destId="{416319FB-5266-4CCC-982F-81B6443127CE}" srcOrd="3" destOrd="0" parTransId="{F9DAEA46-32F1-408D-B069-E4B67E457A6A}" sibTransId="{D0EAD827-6F9D-429B-AB6A-D144C8AF45D0}"/>
    <dgm:cxn modelId="{6664B91D-9303-47DC-B687-D724082FA07F}" type="presOf" srcId="{06E39D2C-BBA6-4A1D-90E5-F8A2DF64BB40}" destId="{0929561A-2E70-4EBD-A7AC-D1F9F803D80D}" srcOrd="0" destOrd="11" presId="urn:microsoft.com/office/officeart/2005/8/layout/list1"/>
    <dgm:cxn modelId="{98BBCE1D-BFF4-400D-A5C5-11461352C78D}" srcId="{54809734-3C85-456A-AC58-F4212CD7785E}" destId="{06E39D2C-BBA6-4A1D-90E5-F8A2DF64BB40}" srcOrd="11" destOrd="0" parTransId="{01DB904E-901A-42EA-AA42-A55E06FCBA1E}" sibTransId="{64DE63B7-7FB6-4080-B678-C285754DE177}"/>
    <dgm:cxn modelId="{5BB99E25-D88A-4568-8F6B-AE8B03309635}" type="presOf" srcId="{3881C0BD-CB2D-4EFF-9F29-3AE95DA7A686}" destId="{0929561A-2E70-4EBD-A7AC-D1F9F803D80D}" srcOrd="0" destOrd="9" presId="urn:microsoft.com/office/officeart/2005/8/layout/list1"/>
    <dgm:cxn modelId="{5EF08B28-C0E2-4DB2-B5C9-DA167E915169}" srcId="{2D86D8F6-3FB4-4ADA-B793-EB21FF1CA2D7}" destId="{54809734-3C85-456A-AC58-F4212CD7785E}" srcOrd="0" destOrd="0" parTransId="{99BDD70D-5B73-4A75-8320-D1270D4F3EF6}" sibTransId="{C9B865EB-494C-41F0-828E-11B84F4704AF}"/>
    <dgm:cxn modelId="{47BAD328-084A-4D50-84D7-55AB6790EECD}" srcId="{54809734-3C85-456A-AC58-F4212CD7785E}" destId="{42C1D02C-09FE-46DF-9AFE-F7D5BB614A6D}" srcOrd="1" destOrd="0" parTransId="{74F5CCBA-6B57-449E-83EA-CE1422DD8C9C}" sibTransId="{DF47250B-47D1-427D-B489-AB0755245500}"/>
    <dgm:cxn modelId="{8419B53A-52E1-47F5-A1D0-E2E9EC266AE5}" srcId="{54809734-3C85-456A-AC58-F4212CD7785E}" destId="{C0600F02-C010-4167-A8DB-C4B3DA9D0AAF}" srcOrd="7" destOrd="0" parTransId="{8F5C40B3-7499-45C6-B2A5-9D4B0824FA74}" sibTransId="{1F03001D-A2E5-4EA8-80FB-D4D6735C1051}"/>
    <dgm:cxn modelId="{1865135F-8B87-47BA-842C-9EC3ABF8F231}" srcId="{54809734-3C85-456A-AC58-F4212CD7785E}" destId="{09CA1B5E-5051-409A-9A11-CEB7759FA045}" srcOrd="5" destOrd="0" parTransId="{CB1964AC-E30E-4295-AA9F-89A2F921E7EE}" sibTransId="{2345C6ED-8D0B-4727-BC02-01411D0EB070}"/>
    <dgm:cxn modelId="{3434A241-9992-4F93-B5C7-76B4F4B8BB85}" srcId="{54809734-3C85-456A-AC58-F4212CD7785E}" destId="{51593BDD-5403-4728-BFA3-89BED307383D}" srcOrd="12" destOrd="0" parTransId="{0E3882C7-5B03-4D4A-8D52-FD87C46ECAB7}" sibTransId="{241CCA84-8335-4006-A648-9FEC130A3ADD}"/>
    <dgm:cxn modelId="{CC1CCD45-4F52-4868-994C-D8EE2DA72AE9}" type="presOf" srcId="{C0600F02-C010-4167-A8DB-C4B3DA9D0AAF}" destId="{0929561A-2E70-4EBD-A7AC-D1F9F803D80D}" srcOrd="0" destOrd="7" presId="urn:microsoft.com/office/officeart/2005/8/layout/list1"/>
    <dgm:cxn modelId="{0D3F9B46-1FC0-4E83-86B0-3C0F76BD0765}" type="presOf" srcId="{A3862CAF-57A7-45F8-A97A-5656FE9076F6}" destId="{0929561A-2E70-4EBD-A7AC-D1F9F803D80D}" srcOrd="0" destOrd="2" presId="urn:microsoft.com/office/officeart/2005/8/layout/list1"/>
    <dgm:cxn modelId="{96B9BF89-2A34-491E-B6F2-ECAED8B440F3}" srcId="{54809734-3C85-456A-AC58-F4212CD7785E}" destId="{963A00F3-5397-48B2-A402-A8A49BE16685}" srcOrd="4" destOrd="0" parTransId="{409F811B-9195-481B-B203-4D387BE04918}" sibTransId="{87A584DE-59FC-461B-AA0D-45F74D4CF0BE}"/>
    <dgm:cxn modelId="{8FF8BD9B-BEC7-4BB2-9233-EE27BD00EDC5}" type="presOf" srcId="{64024CFC-3E20-49A0-96D1-EC25AEAEA39D}" destId="{0929561A-2E70-4EBD-A7AC-D1F9F803D80D}" srcOrd="0" destOrd="10" presId="urn:microsoft.com/office/officeart/2005/8/layout/list1"/>
    <dgm:cxn modelId="{151DD1A2-BFBC-4648-91AF-A1153593EF18}" type="presOf" srcId="{963A00F3-5397-48B2-A402-A8A49BE16685}" destId="{0929561A-2E70-4EBD-A7AC-D1F9F803D80D}" srcOrd="0" destOrd="4" presId="urn:microsoft.com/office/officeart/2005/8/layout/list1"/>
    <dgm:cxn modelId="{811E01AD-06A4-4655-9964-FD2F822BBC38}" srcId="{54809734-3C85-456A-AC58-F4212CD7785E}" destId="{3881C0BD-CB2D-4EFF-9F29-3AE95DA7A686}" srcOrd="9" destOrd="0" parTransId="{59E711C8-BFAB-4FD2-B8E7-0604CAEA8C19}" sibTransId="{96212B2A-8C13-4C3D-A713-4946F81F4760}"/>
    <dgm:cxn modelId="{3D4F33B0-11EF-43FA-92F3-94588B029C5A}" type="presOf" srcId="{54809734-3C85-456A-AC58-F4212CD7785E}" destId="{DF538BC7-D6E1-43C9-96EB-67EA8EC16CE7}" srcOrd="0" destOrd="0" presId="urn:microsoft.com/office/officeart/2005/8/layout/list1"/>
    <dgm:cxn modelId="{55F3D3B6-D296-4A36-9BF0-6907A12BE7C1}" srcId="{54809734-3C85-456A-AC58-F4212CD7785E}" destId="{0C63F457-7647-4405-ADA3-C4AEF93F8C76}" srcOrd="6" destOrd="0" parTransId="{352895DD-1E68-46B6-8000-879F483C8E67}" sibTransId="{C727FE78-B5E1-41E6-A4A6-2BE1ADC00B5F}"/>
    <dgm:cxn modelId="{55528FB7-DF7E-49F9-9B1C-F25B48144E80}" type="presOf" srcId="{2D86D8F6-3FB4-4ADA-B793-EB21FF1CA2D7}" destId="{C11670DB-D444-4AE4-96BA-32824E368DAD}" srcOrd="0" destOrd="0" presId="urn:microsoft.com/office/officeart/2005/8/layout/list1"/>
    <dgm:cxn modelId="{CA9F1EB9-5B4E-4DCE-973B-66213E3AD498}" type="presOf" srcId="{54809734-3C85-456A-AC58-F4212CD7785E}" destId="{9E0D9500-5C99-48BA-8238-A5B1E0D40DBC}" srcOrd="1" destOrd="0" presId="urn:microsoft.com/office/officeart/2005/8/layout/list1"/>
    <dgm:cxn modelId="{977AD3B9-656A-4CBF-8E41-0AE9F5CB8BEF}" type="presOf" srcId="{09CA1B5E-5051-409A-9A11-CEB7759FA045}" destId="{0929561A-2E70-4EBD-A7AC-D1F9F803D80D}" srcOrd="0" destOrd="5" presId="urn:microsoft.com/office/officeart/2005/8/layout/list1"/>
    <dgm:cxn modelId="{0508F3BA-2F70-4FEB-A73B-F81A095FF2FF}" type="presOf" srcId="{42C1D02C-09FE-46DF-9AFE-F7D5BB614A6D}" destId="{0929561A-2E70-4EBD-A7AC-D1F9F803D80D}" srcOrd="0" destOrd="1" presId="urn:microsoft.com/office/officeart/2005/8/layout/list1"/>
    <dgm:cxn modelId="{4D0690C8-FF3D-45B4-8453-03BD5B254C87}" type="presOf" srcId="{BF430AE4-A62E-458C-8BA0-D1F3F7E6CE38}" destId="{0929561A-2E70-4EBD-A7AC-D1F9F803D80D}" srcOrd="0" destOrd="0" presId="urn:microsoft.com/office/officeart/2005/8/layout/list1"/>
    <dgm:cxn modelId="{92DDBADB-576F-424A-B59B-8D0F200EEF14}" srcId="{54809734-3C85-456A-AC58-F4212CD7785E}" destId="{1BD5AA22-7076-49F0-B20F-9889A0F28347}" srcOrd="8" destOrd="0" parTransId="{D96FDC14-FC37-4721-AA4D-CDFE70972338}" sibTransId="{74F59888-1208-439A-A158-BFED6F4F1D19}"/>
    <dgm:cxn modelId="{148593E1-9573-4F85-8F58-CDC64065F048}" srcId="{54809734-3C85-456A-AC58-F4212CD7785E}" destId="{BF430AE4-A62E-458C-8BA0-D1F3F7E6CE38}" srcOrd="0" destOrd="0" parTransId="{C0867A49-9B2D-4B7C-A650-D85C47482B6C}" sibTransId="{435D98F0-7E25-4C08-A635-5D844213AF4C}"/>
    <dgm:cxn modelId="{456362E4-448A-4A90-A879-C82AB15EAF0A}" srcId="{54809734-3C85-456A-AC58-F4212CD7785E}" destId="{64024CFC-3E20-49A0-96D1-EC25AEAEA39D}" srcOrd="10" destOrd="0" parTransId="{184A20F4-A0D5-499A-9355-B8444E33FF92}" sibTransId="{46EDB266-F29C-4C55-AD9F-8C73A72B2115}"/>
    <dgm:cxn modelId="{4C7E6CEE-B394-42D1-9FD8-2171511CC3B9}" srcId="{54809734-3C85-456A-AC58-F4212CD7785E}" destId="{A3862CAF-57A7-45F8-A97A-5656FE9076F6}" srcOrd="2" destOrd="0" parTransId="{398710A8-F46C-4B15-A55F-F070227688FB}" sibTransId="{2E42FB43-D670-4A71-99E4-0A3345CEDDEE}"/>
    <dgm:cxn modelId="{E9CC95F8-268A-4224-8D1F-09734C93298A}" type="presOf" srcId="{51593BDD-5403-4728-BFA3-89BED307383D}" destId="{0929561A-2E70-4EBD-A7AC-D1F9F803D80D}" srcOrd="0" destOrd="12" presId="urn:microsoft.com/office/officeart/2005/8/layout/list1"/>
    <dgm:cxn modelId="{158E48F9-D743-4BBA-8F63-E64AF6A8F1BC}" type="presOf" srcId="{416319FB-5266-4CCC-982F-81B6443127CE}" destId="{0929561A-2E70-4EBD-A7AC-D1F9F803D80D}" srcOrd="0" destOrd="3" presId="urn:microsoft.com/office/officeart/2005/8/layout/list1"/>
    <dgm:cxn modelId="{2E8C87FA-FC84-41C3-841A-9F64A0AAA646}" type="presOf" srcId="{1BD5AA22-7076-49F0-B20F-9889A0F28347}" destId="{0929561A-2E70-4EBD-A7AC-D1F9F803D80D}" srcOrd="0" destOrd="8" presId="urn:microsoft.com/office/officeart/2005/8/layout/list1"/>
    <dgm:cxn modelId="{C90D1434-964A-4E4C-824C-23839C3969A3}" type="presParOf" srcId="{C11670DB-D444-4AE4-96BA-32824E368DAD}" destId="{19FFED46-2E99-4C13-A17F-6300F1B40CA3}" srcOrd="0" destOrd="0" presId="urn:microsoft.com/office/officeart/2005/8/layout/list1"/>
    <dgm:cxn modelId="{325CE2F0-7F51-48AD-B472-6EBBF30523B3}" type="presParOf" srcId="{19FFED46-2E99-4C13-A17F-6300F1B40CA3}" destId="{DF538BC7-D6E1-43C9-96EB-67EA8EC16CE7}" srcOrd="0" destOrd="0" presId="urn:microsoft.com/office/officeart/2005/8/layout/list1"/>
    <dgm:cxn modelId="{0F484568-58D8-44D6-A5F1-4279A2D9DA12}" type="presParOf" srcId="{19FFED46-2E99-4C13-A17F-6300F1B40CA3}" destId="{9E0D9500-5C99-48BA-8238-A5B1E0D40DBC}" srcOrd="1" destOrd="0" presId="urn:microsoft.com/office/officeart/2005/8/layout/list1"/>
    <dgm:cxn modelId="{C444A3C8-F9DF-4305-86F8-6E572631A877}" type="presParOf" srcId="{C11670DB-D444-4AE4-96BA-32824E368DAD}" destId="{44F8D66A-2393-4C37-900B-03CACD3D16FE}" srcOrd="1" destOrd="0" presId="urn:microsoft.com/office/officeart/2005/8/layout/list1"/>
    <dgm:cxn modelId="{11E330A8-12EF-40EB-A3FF-783813C4F94F}" type="presParOf" srcId="{C11670DB-D444-4AE4-96BA-32824E368DAD}" destId="{0929561A-2E70-4EBD-A7AC-D1F9F803D80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A1B50-8B27-4277-B614-EA4D2CE941B2}">
      <dsp:nvSpPr>
        <dsp:cNvPr id="0" name=""/>
        <dsp:cNvSpPr/>
      </dsp:nvSpPr>
      <dsp:spPr>
        <a:xfrm>
          <a:off x="0" y="639559"/>
          <a:ext cx="10473978" cy="516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97" tIns="208280" rIns="81289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Tệp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trong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7.1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9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39559"/>
        <a:ext cx="10473978" cy="5166000"/>
      </dsp:txXfrm>
    </dsp:sp>
    <dsp:sp modelId="{9E724849-911A-4D6F-B272-FFF0E3840E7E}">
      <dsp:nvSpPr>
        <dsp:cNvPr id="0" name=""/>
        <dsp:cNvSpPr/>
      </dsp:nvSpPr>
      <dsp:spPr>
        <a:xfrm>
          <a:off x="523698" y="231250"/>
          <a:ext cx="8427813" cy="78687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7124" tIns="0" rIns="2771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Tệp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trong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7.1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bao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nhiêu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HTML?</a:t>
          </a:r>
        </a:p>
      </dsp:txBody>
      <dsp:txXfrm>
        <a:off x="562110" y="269662"/>
        <a:ext cx="8350989" cy="7100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A1B50-8B27-4277-B614-EA4D2CE941B2}">
      <dsp:nvSpPr>
        <dsp:cNvPr id="0" name=""/>
        <dsp:cNvSpPr/>
      </dsp:nvSpPr>
      <dsp:spPr>
        <a:xfrm>
          <a:off x="0" y="372634"/>
          <a:ext cx="10383101" cy="468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844" tIns="499872" rIns="80584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72634"/>
        <a:ext cx="10383101" cy="4687200"/>
      </dsp:txXfrm>
    </dsp:sp>
    <dsp:sp modelId="{9E724849-911A-4D6F-B272-FFF0E3840E7E}">
      <dsp:nvSpPr>
        <dsp:cNvPr id="0" name=""/>
        <dsp:cNvSpPr/>
      </dsp:nvSpPr>
      <dsp:spPr>
        <a:xfrm>
          <a:off x="519155" y="9197"/>
          <a:ext cx="6343804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4720" tIns="0" rIns="27472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Vẽ sơ đồ cây của đoạn văn bản HTML sau: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740" y="43782"/>
        <a:ext cx="6274634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072A3-10F5-4CDB-BEDD-32DCE44C56E1}">
      <dsp:nvSpPr>
        <dsp:cNvPr id="0" name=""/>
        <dsp:cNvSpPr/>
      </dsp:nvSpPr>
      <dsp:spPr>
        <a:xfrm>
          <a:off x="2127838" y="588311"/>
          <a:ext cx="1422174" cy="246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411"/>
              </a:lnTo>
              <a:lnTo>
                <a:pt x="1422174" y="123411"/>
              </a:lnTo>
              <a:lnTo>
                <a:pt x="1422174" y="246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E9C62-B706-448A-9C0F-4EF44F4BA0E9}">
      <dsp:nvSpPr>
        <dsp:cNvPr id="0" name=""/>
        <dsp:cNvSpPr/>
      </dsp:nvSpPr>
      <dsp:spPr>
        <a:xfrm>
          <a:off x="2082118" y="588311"/>
          <a:ext cx="91440" cy="2468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6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5FDF8-93DF-40B6-B27A-2F77A129A1D6}">
      <dsp:nvSpPr>
        <dsp:cNvPr id="0" name=""/>
        <dsp:cNvSpPr/>
      </dsp:nvSpPr>
      <dsp:spPr>
        <a:xfrm>
          <a:off x="705664" y="588311"/>
          <a:ext cx="1422174" cy="246823"/>
        </a:xfrm>
        <a:custGeom>
          <a:avLst/>
          <a:gdLst/>
          <a:ahLst/>
          <a:cxnLst/>
          <a:rect l="0" t="0" r="0" b="0"/>
          <a:pathLst>
            <a:path>
              <a:moveTo>
                <a:pt x="1422174" y="0"/>
              </a:moveTo>
              <a:lnTo>
                <a:pt x="1422174" y="123411"/>
              </a:lnTo>
              <a:lnTo>
                <a:pt x="0" y="123411"/>
              </a:lnTo>
              <a:lnTo>
                <a:pt x="0" y="2468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59AF6-99A0-493A-83A1-C629E27C5F62}">
      <dsp:nvSpPr>
        <dsp:cNvPr id="0" name=""/>
        <dsp:cNvSpPr/>
      </dsp:nvSpPr>
      <dsp:spPr>
        <a:xfrm>
          <a:off x="1540163" y="636"/>
          <a:ext cx="1175350" cy="587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</a:p>
      </dsp:txBody>
      <dsp:txXfrm>
        <a:off x="1540163" y="636"/>
        <a:ext cx="1175350" cy="587675"/>
      </dsp:txXfrm>
    </dsp:sp>
    <dsp:sp modelId="{EB176485-277A-4D8A-993A-F4D6114E57F2}">
      <dsp:nvSpPr>
        <dsp:cNvPr id="0" name=""/>
        <dsp:cNvSpPr/>
      </dsp:nvSpPr>
      <dsp:spPr>
        <a:xfrm>
          <a:off x="117989" y="835135"/>
          <a:ext cx="1175350" cy="587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</a:p>
      </dsp:txBody>
      <dsp:txXfrm>
        <a:off x="117989" y="835135"/>
        <a:ext cx="1175350" cy="587675"/>
      </dsp:txXfrm>
    </dsp:sp>
    <dsp:sp modelId="{07D5DB64-4C0A-4703-A507-CA655E967B67}">
      <dsp:nvSpPr>
        <dsp:cNvPr id="0" name=""/>
        <dsp:cNvSpPr/>
      </dsp:nvSpPr>
      <dsp:spPr>
        <a:xfrm>
          <a:off x="1540163" y="835135"/>
          <a:ext cx="1175350" cy="587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40163" y="835135"/>
        <a:ext cx="1175350" cy="587675"/>
      </dsp:txXfrm>
    </dsp:sp>
    <dsp:sp modelId="{232BBA8E-2220-41D5-95BD-ED06BBA13516}">
      <dsp:nvSpPr>
        <dsp:cNvPr id="0" name=""/>
        <dsp:cNvSpPr/>
      </dsp:nvSpPr>
      <dsp:spPr>
        <a:xfrm>
          <a:off x="2962337" y="835135"/>
          <a:ext cx="1175350" cy="587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</a:t>
          </a:r>
        </a:p>
      </dsp:txBody>
      <dsp:txXfrm>
        <a:off x="2962337" y="835135"/>
        <a:ext cx="1175350" cy="587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A1B50-8B27-4277-B614-EA4D2CE941B2}">
      <dsp:nvSpPr>
        <dsp:cNvPr id="0" name=""/>
        <dsp:cNvSpPr/>
      </dsp:nvSpPr>
      <dsp:spPr>
        <a:xfrm>
          <a:off x="0" y="331526"/>
          <a:ext cx="9917521" cy="952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710" tIns="458216" rIns="76971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gốc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&lt;html&gt;</a:t>
          </a:r>
        </a:p>
      </dsp:txBody>
      <dsp:txXfrm>
        <a:off x="0" y="331526"/>
        <a:ext cx="9917521" cy="952875"/>
      </dsp:txXfrm>
    </dsp:sp>
    <dsp:sp modelId="{9E724849-911A-4D6F-B272-FFF0E3840E7E}">
      <dsp:nvSpPr>
        <dsp:cNvPr id="0" name=""/>
        <dsp:cNvSpPr/>
      </dsp:nvSpPr>
      <dsp:spPr>
        <a:xfrm>
          <a:off x="495391" y="3403"/>
          <a:ext cx="5847238" cy="64944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01" tIns="0" rIns="26240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Cây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bao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nhiêu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tử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gốc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094" y="35106"/>
        <a:ext cx="5783832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9561A-2E70-4EBD-A7AC-D1F9F803D80D}">
      <dsp:nvSpPr>
        <dsp:cNvPr id="0" name=""/>
        <dsp:cNvSpPr/>
      </dsp:nvSpPr>
      <dsp:spPr>
        <a:xfrm>
          <a:off x="0" y="406799"/>
          <a:ext cx="10858666" cy="551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753" tIns="520700" rIns="84275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6799"/>
        <a:ext cx="10858666" cy="5512500"/>
      </dsp:txXfrm>
    </dsp:sp>
    <dsp:sp modelId="{9E0D9500-5C99-48BA-8238-A5B1E0D40DBC}">
      <dsp:nvSpPr>
        <dsp:cNvPr id="0" name=""/>
        <dsp:cNvSpPr/>
      </dsp:nvSpPr>
      <dsp:spPr>
        <a:xfrm>
          <a:off x="542933" y="3533"/>
          <a:ext cx="10213476" cy="7722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302" tIns="0" rIns="2873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632" y="41232"/>
        <a:ext cx="10138078" cy="6968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9561A-2E70-4EBD-A7AC-D1F9F803D80D}">
      <dsp:nvSpPr>
        <dsp:cNvPr id="0" name=""/>
        <dsp:cNvSpPr/>
      </dsp:nvSpPr>
      <dsp:spPr>
        <a:xfrm>
          <a:off x="0" y="406799"/>
          <a:ext cx="10858666" cy="551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753" tIns="520700" rIns="84275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6799"/>
        <a:ext cx="10858666" cy="5512500"/>
      </dsp:txXfrm>
    </dsp:sp>
    <dsp:sp modelId="{9E0D9500-5C99-48BA-8238-A5B1E0D40DBC}">
      <dsp:nvSpPr>
        <dsp:cNvPr id="0" name=""/>
        <dsp:cNvSpPr/>
      </dsp:nvSpPr>
      <dsp:spPr>
        <a:xfrm>
          <a:off x="542933" y="3533"/>
          <a:ext cx="10213476" cy="7722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302" tIns="0" rIns="2873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632" y="41232"/>
        <a:ext cx="10138078" cy="6968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9561A-2E70-4EBD-A7AC-D1F9F803D80D}">
      <dsp:nvSpPr>
        <dsp:cNvPr id="0" name=""/>
        <dsp:cNvSpPr/>
      </dsp:nvSpPr>
      <dsp:spPr>
        <a:xfrm>
          <a:off x="0" y="406799"/>
          <a:ext cx="10858666" cy="551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753" tIns="520700" rIns="84275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6799"/>
        <a:ext cx="10858666" cy="5512500"/>
      </dsp:txXfrm>
    </dsp:sp>
    <dsp:sp modelId="{9E0D9500-5C99-48BA-8238-A5B1E0D40DBC}">
      <dsp:nvSpPr>
        <dsp:cNvPr id="0" name=""/>
        <dsp:cNvSpPr/>
      </dsp:nvSpPr>
      <dsp:spPr>
        <a:xfrm>
          <a:off x="542933" y="3533"/>
          <a:ext cx="10213476" cy="7722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7302" tIns="0" rIns="2873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Chọn một văn bản đơn giản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oạn thảo tệp HTML để hiển thị nội dung văn bản đó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ẽ cây thông tin các phần tử HTML của trang web vừa soạn thảo.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632" y="41232"/>
        <a:ext cx="10138078" cy="696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D7E8D-DF0C-45B4-9AC8-C5DEAAB1F5DC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845BB-1B07-4B68-900E-699E0A369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7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C3D6-25A0-ACED-FB25-101025672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EBED0-E47B-0D34-6686-F17FFC655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1175F-31F8-1FF5-5055-C8413DBF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85D2B-2C96-E8B2-EB87-D86DF9F4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D3662-A2EF-DCDA-EA14-0705261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0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3248-9306-0161-929C-305937B8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9DC6A-9780-4CD2-0F38-153C03EF6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52AA-A1DA-9F4D-1CB5-E4F49BC1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EF0B9-8F76-0CB4-4E37-0558AB46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810C4-DD6E-F29E-B85B-7A42EE57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0E53-9D56-5389-7D40-22A09987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AC40E-CAD9-29ED-87BC-E18E851A6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4E841-6079-3A7B-F832-F1D1EDB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662DB-0802-B25B-3D79-16DFBB02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746D1-126D-24BA-E1B6-DEAF6230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6D2D-177F-BFC5-379B-650A8034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FFBC1-561F-4BEE-BA4B-9D7B6D45A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1A148-4ED3-1226-561F-F5E66CC9E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70D9A-FB77-EE08-BF58-1579D8B0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A7E9E-01B2-6CCF-C0CC-3C169E73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B971C-6B90-6BBB-2500-78850B24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9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CD74-206A-59D1-8938-EFFCEED0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65155-5343-B545-DDDA-6B9FB4691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56ACD-71B3-8185-34B7-39AA3FAC5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88EB6B-953E-5FAD-C992-2557AFE6E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38842-D10A-7CF4-0A20-D002046B0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8269C-A7DA-8623-D39D-200EB565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D3B7F-65DC-DCA3-CBBE-16883275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BDF630-D3EF-EB18-8B6D-B9DE48E6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1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D898-9BC8-151E-C199-2E096DE5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2F546-F462-5A4E-9AAA-2B9D3854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D3AFB-B61D-3030-E69D-ADB3C25C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52F5E-A3B2-0792-3F74-E45C0BEB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EECE6-0752-0CF1-2779-70432CBB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8E93A-7FD4-D54B-5C18-4808FFCF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03F54-06B9-7FA8-FD66-65BE61EA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3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A1E6-5F06-814D-9457-3922F2BE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8584-BD9B-5965-9557-3890B82FE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F5A25-1E33-21B4-7BA0-236368C36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DCA9B-F549-EB68-AB97-9A001044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300CA-D680-5C37-FB86-EE734C84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8DC39-033D-0A21-3303-F04FBF17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7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4AD93-ECD0-8485-ED3F-9CE6A78FB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3CDF2-22A4-2420-3069-D1A166805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FF2F1-4F31-8E38-891F-C4DE3BD87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D3808-7D20-5063-CA22-3B91777CE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57E84-7401-32D7-C26A-AE59A2B5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F5D2C-89AD-DF22-D5C4-8FA02F45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5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A95F-89F2-AFEC-26FC-B1243F96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EB2AD-E93E-3711-E347-4BCEC73BB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4D7C5-9D10-C536-573B-24901106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A855F-D74F-2BCD-41AA-58CB38BC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2BE51-1D4A-027E-17AA-21F2AC48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2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37441-0DA2-F350-D778-7BF962024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7DCEA-E3E7-4CAB-E4E8-99E777715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930EF-75C4-0772-8838-4A764187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981A-E2F9-F891-D2B9-AD18ED18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B56DB-F640-6BF2-EC43-4CDEE7A7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9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A0505-612F-E803-C711-0EF188E6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32511-0D2E-A41E-80B3-5E543EEB1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78C60-9B05-A70B-29F8-DE159799A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7532A-BD5C-5222-E03E-4547580DE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17F22-14C2-7BB5-0811-C1BAD4995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5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12" Type="http://schemas.openxmlformats.org/officeDocument/2006/relationships/diagramColors" Target="../diagrams/colors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diagramQuickStyle" Target="../diagrams/quickStyle3.xml"/><Relationship Id="rId5" Type="http://schemas.openxmlformats.org/officeDocument/2006/relationships/diagramColors" Target="../diagrams/colors2.xml"/><Relationship Id="rId10" Type="http://schemas.openxmlformats.org/officeDocument/2006/relationships/diagramLayout" Target="../diagrams/layout3.xml"/><Relationship Id="rId4" Type="http://schemas.openxmlformats.org/officeDocument/2006/relationships/diagramQuickStyle" Target="../diagrams/quickStyle2.xml"/><Relationship Id="rId9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tmlcodeeditor.com/" TargetMode="External"/><Relationship Id="rId4" Type="http://schemas.openxmlformats.org/officeDocument/2006/relationships/hyperlink" Target="https://onlinehtmleditor.dev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331940-3F62-4EF5-6533-47D553AEB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0" y="855165"/>
            <a:ext cx="2841924" cy="39807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671A66-0236-DFAF-AD30-7175CEED2286}"/>
              </a:ext>
            </a:extLst>
          </p:cNvPr>
          <p:cNvSpPr/>
          <p:nvPr/>
        </p:nvSpPr>
        <p:spPr>
          <a:xfrm>
            <a:off x="4682210" y="2245216"/>
            <a:ext cx="6675705" cy="374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793F5-C28D-5915-7049-BA6E440B39D8}"/>
              </a:ext>
            </a:extLst>
          </p:cNvPr>
          <p:cNvSpPr/>
          <p:nvPr/>
        </p:nvSpPr>
        <p:spPr>
          <a:xfrm>
            <a:off x="4539335" y="2083291"/>
            <a:ext cx="6675705" cy="3748288"/>
          </a:xfrm>
          <a:prstGeom prst="rect">
            <a:avLst/>
          </a:prstGeom>
          <a:noFill/>
          <a:ln w="57150">
            <a:solidFill>
              <a:srgbClr val="0F55A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9C4A6-86DA-C5D0-2EA9-22BFF3BA8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85" y="2274607"/>
            <a:ext cx="2813787" cy="3980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111E31-29C1-6B32-B875-B0C74CC7BA05}"/>
              </a:ext>
            </a:extLst>
          </p:cNvPr>
          <p:cNvSpPr txBox="1"/>
          <p:nvPr/>
        </p:nvSpPr>
        <p:spPr>
          <a:xfrm>
            <a:off x="4682210" y="2799666"/>
            <a:ext cx="65328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7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VÀ CẤU TRÚC TRANG WEB</a:t>
            </a:r>
          </a:p>
        </p:txBody>
      </p:sp>
    </p:spTree>
    <p:extLst>
      <p:ext uri="{BB962C8B-B14F-4D97-AF65-F5344CB8AC3E}">
        <p14:creationId xmlns:p14="http://schemas.microsoft.com/office/powerpoint/2010/main" val="335161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6BB5529E-D705-4859-2CF7-64171A275EBD}"/>
              </a:ext>
            </a:extLst>
          </p:cNvPr>
          <p:cNvSpPr/>
          <p:nvPr/>
        </p:nvSpPr>
        <p:spPr>
          <a:xfrm>
            <a:off x="0" y="1"/>
            <a:ext cx="5980923" cy="6858000"/>
          </a:xfrm>
          <a:prstGeom prst="triangle">
            <a:avLst>
              <a:gd name="adj" fmla="val 0"/>
            </a:avLst>
          </a:prstGeom>
          <a:solidFill>
            <a:srgbClr val="1F5A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C048E3-E687-4714-C2D1-1E1DE3EEC915}"/>
              </a:ext>
            </a:extLst>
          </p:cNvPr>
          <p:cNvSpPr/>
          <p:nvPr/>
        </p:nvSpPr>
        <p:spPr>
          <a:xfrm>
            <a:off x="2154698" y="3051110"/>
            <a:ext cx="5537575" cy="755780"/>
          </a:xfrm>
          <a:prstGeom prst="roundRect">
            <a:avLst>
              <a:gd name="adj" fmla="val 50000"/>
            </a:avLst>
          </a:prstGeom>
          <a:solidFill>
            <a:srgbClr val="99B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</p:txBody>
      </p:sp>
    </p:spTree>
    <p:extLst>
      <p:ext uri="{BB962C8B-B14F-4D97-AF65-F5344CB8AC3E}">
        <p14:creationId xmlns:p14="http://schemas.microsoft.com/office/powerpoint/2010/main" val="9919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-3">
            <a:hlinkClick r:id="" action="ppaction://media"/>
            <a:extLst>
              <a:ext uri="{FF2B5EF4-FFF2-40B4-BE49-F238E27FC236}">
                <a16:creationId xmlns:a16="http://schemas.microsoft.com/office/drawing/2014/main" id="{8162B6C9-E42F-D328-0FB8-AA237246E2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C677AB-261C-6ADC-7492-F4AB203FBC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92" t="5500" r="5889" b="4899"/>
          <a:stretch/>
        </p:blipFill>
        <p:spPr>
          <a:xfrm>
            <a:off x="20715" y="137900"/>
            <a:ext cx="489398" cy="485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D21BF76-ACCE-BEBF-56E8-C82E2B4F0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164F4-142A-E50A-835F-87A38DE01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87" y="1517016"/>
            <a:ext cx="5540845" cy="28769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8628B741-4795-ADEC-E188-CCAB6CAF2310}"/>
              </a:ext>
            </a:extLst>
          </p:cNvPr>
          <p:cNvSpPr/>
          <p:nvPr/>
        </p:nvSpPr>
        <p:spPr>
          <a:xfrm>
            <a:off x="2574980" y="4742822"/>
            <a:ext cx="1412557" cy="420491"/>
          </a:xfrm>
          <a:prstGeom prst="borderCallout1">
            <a:avLst>
              <a:gd name="adj1" fmla="val 3057"/>
              <a:gd name="adj2" fmla="val 50129"/>
              <a:gd name="adj3" fmla="val -111686"/>
              <a:gd name="adj4" fmla="val 5047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web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1B7B9EE7-CA8B-BEA1-792E-01F411BD6411}"/>
              </a:ext>
            </a:extLst>
          </p:cNvPr>
          <p:cNvSpPr/>
          <p:nvPr/>
        </p:nvSpPr>
        <p:spPr>
          <a:xfrm>
            <a:off x="7513164" y="5896722"/>
            <a:ext cx="2985621" cy="420491"/>
          </a:xfrm>
          <a:prstGeom prst="borderCallout1">
            <a:avLst>
              <a:gd name="adj1" fmla="val 3057"/>
              <a:gd name="adj2" fmla="val 50129"/>
              <a:gd name="adj3" fmla="val -87026"/>
              <a:gd name="adj4" fmla="val 5019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0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5408F4E-98A3-C340-F11A-B26FECB0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4" name="Callout: Line 3">
            <a:extLst>
              <a:ext uri="{FF2B5EF4-FFF2-40B4-BE49-F238E27FC236}">
                <a16:creationId xmlns:a16="http://schemas.microsoft.com/office/drawing/2014/main" id="{97CC1B93-8540-CB22-F66A-28E9FAB99CAA}"/>
              </a:ext>
            </a:extLst>
          </p:cNvPr>
          <p:cNvSpPr/>
          <p:nvPr/>
        </p:nvSpPr>
        <p:spPr>
          <a:xfrm>
            <a:off x="4468307" y="1481599"/>
            <a:ext cx="1941921" cy="420491"/>
          </a:xfrm>
          <a:prstGeom prst="borderCallout1">
            <a:avLst>
              <a:gd name="adj1" fmla="val 47894"/>
              <a:gd name="adj2" fmla="val 100445"/>
              <a:gd name="adj3" fmla="val 47486"/>
              <a:gd name="adj4" fmla="val 11624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html</a:t>
            </a: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CA8C9633-95CF-0118-964A-B9B7DAEAE67E}"/>
              </a:ext>
            </a:extLst>
          </p:cNvPr>
          <p:cNvSpPr/>
          <p:nvPr/>
        </p:nvSpPr>
        <p:spPr>
          <a:xfrm>
            <a:off x="8361578" y="696973"/>
            <a:ext cx="1941921" cy="420491"/>
          </a:xfrm>
          <a:prstGeom prst="borderCallout1">
            <a:avLst>
              <a:gd name="adj1" fmla="val 101698"/>
              <a:gd name="adj2" fmla="val 50930"/>
              <a:gd name="adj3" fmla="val 211141"/>
              <a:gd name="adj4" fmla="val 5118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6863EACF-FA84-32BA-A4D7-9E7A76517714}"/>
              </a:ext>
            </a:extLst>
          </p:cNvPr>
          <p:cNvSpPr/>
          <p:nvPr/>
        </p:nvSpPr>
        <p:spPr>
          <a:xfrm>
            <a:off x="4468306" y="2376680"/>
            <a:ext cx="1941922" cy="420491"/>
          </a:xfrm>
          <a:prstGeom prst="borderCallout1">
            <a:avLst>
              <a:gd name="adj1" fmla="val 47894"/>
              <a:gd name="adj2" fmla="val 100445"/>
              <a:gd name="adj3" fmla="val 47486"/>
              <a:gd name="adj4" fmla="val 14807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C3F0979F-6839-DCE4-CA00-97A1E7F1474D}"/>
              </a:ext>
            </a:extLst>
          </p:cNvPr>
          <p:cNvSpPr/>
          <p:nvPr/>
        </p:nvSpPr>
        <p:spPr>
          <a:xfrm>
            <a:off x="4468306" y="3205594"/>
            <a:ext cx="1941922" cy="420491"/>
          </a:xfrm>
          <a:prstGeom prst="borderCallout1">
            <a:avLst>
              <a:gd name="adj1" fmla="val 47894"/>
              <a:gd name="adj2" fmla="val 100445"/>
              <a:gd name="adj3" fmla="val 47486"/>
              <a:gd name="adj4" fmla="val 14784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(tag)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8556FEA-DB19-4EE5-B441-C29A0AA16CDB}"/>
              </a:ext>
            </a:extLst>
          </p:cNvPr>
          <p:cNvSpPr/>
          <p:nvPr/>
        </p:nvSpPr>
        <p:spPr>
          <a:xfrm>
            <a:off x="537222" y="942681"/>
            <a:ext cx="3113119" cy="2214773"/>
          </a:xfrm>
          <a:custGeom>
            <a:avLst/>
            <a:gdLst>
              <a:gd name="connsiteX0" fmla="*/ 0 w 3113119"/>
              <a:gd name="connsiteY0" fmla="*/ 221477 h 2214773"/>
              <a:gd name="connsiteX1" fmla="*/ 221477 w 3113119"/>
              <a:gd name="connsiteY1" fmla="*/ 0 h 2214773"/>
              <a:gd name="connsiteX2" fmla="*/ 2891642 w 3113119"/>
              <a:gd name="connsiteY2" fmla="*/ 0 h 2214773"/>
              <a:gd name="connsiteX3" fmla="*/ 3113119 w 3113119"/>
              <a:gd name="connsiteY3" fmla="*/ 221477 h 2214773"/>
              <a:gd name="connsiteX4" fmla="*/ 3113119 w 3113119"/>
              <a:gd name="connsiteY4" fmla="*/ 1993296 h 2214773"/>
              <a:gd name="connsiteX5" fmla="*/ 2891642 w 3113119"/>
              <a:gd name="connsiteY5" fmla="*/ 2214773 h 2214773"/>
              <a:gd name="connsiteX6" fmla="*/ 221477 w 3113119"/>
              <a:gd name="connsiteY6" fmla="*/ 2214773 h 2214773"/>
              <a:gd name="connsiteX7" fmla="*/ 0 w 3113119"/>
              <a:gd name="connsiteY7" fmla="*/ 1993296 h 2214773"/>
              <a:gd name="connsiteX8" fmla="*/ 0 w 3113119"/>
              <a:gd name="connsiteY8" fmla="*/ 221477 h 221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3119" h="2214773">
                <a:moveTo>
                  <a:pt x="0" y="221477"/>
                </a:moveTo>
                <a:cubicBezTo>
                  <a:pt x="0" y="99159"/>
                  <a:pt x="99159" y="0"/>
                  <a:pt x="221477" y="0"/>
                </a:cubicBezTo>
                <a:lnTo>
                  <a:pt x="2891642" y="0"/>
                </a:lnTo>
                <a:cubicBezTo>
                  <a:pt x="3013960" y="0"/>
                  <a:pt x="3113119" y="99159"/>
                  <a:pt x="3113119" y="221477"/>
                </a:cubicBezTo>
                <a:lnTo>
                  <a:pt x="3113119" y="1993296"/>
                </a:lnTo>
                <a:cubicBezTo>
                  <a:pt x="3113119" y="2115614"/>
                  <a:pt x="3013960" y="2214773"/>
                  <a:pt x="2891642" y="2214773"/>
                </a:cubicBezTo>
                <a:lnTo>
                  <a:pt x="221477" y="2214773"/>
                </a:lnTo>
                <a:cubicBezTo>
                  <a:pt x="99159" y="2214773"/>
                  <a:pt x="0" y="2115614"/>
                  <a:pt x="0" y="1993296"/>
                </a:cubicBezTo>
                <a:lnTo>
                  <a:pt x="0" y="221477"/>
                </a:lnTo>
                <a:close/>
              </a:path>
            </a:pathLst>
          </a:cu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5583" tIns="275583" rIns="2434986" bIns="275583" numCol="1" spcCol="1270" anchor="ctr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500" kern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B7F6C-9DB3-FD78-F0A3-FF95397AF193}"/>
              </a:ext>
            </a:extLst>
          </p:cNvPr>
          <p:cNvSpPr txBox="1"/>
          <p:nvPr/>
        </p:nvSpPr>
        <p:spPr>
          <a:xfrm>
            <a:off x="596817" y="907219"/>
            <a:ext cx="29665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Markup Language):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248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6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8556FEA-DB19-4EE5-B441-C29A0AA16CDB}"/>
              </a:ext>
            </a:extLst>
          </p:cNvPr>
          <p:cNvSpPr/>
          <p:nvPr/>
        </p:nvSpPr>
        <p:spPr>
          <a:xfrm>
            <a:off x="537222" y="942681"/>
            <a:ext cx="3113119" cy="2214773"/>
          </a:xfrm>
          <a:custGeom>
            <a:avLst/>
            <a:gdLst>
              <a:gd name="connsiteX0" fmla="*/ 0 w 3113119"/>
              <a:gd name="connsiteY0" fmla="*/ 221477 h 2214773"/>
              <a:gd name="connsiteX1" fmla="*/ 221477 w 3113119"/>
              <a:gd name="connsiteY1" fmla="*/ 0 h 2214773"/>
              <a:gd name="connsiteX2" fmla="*/ 2891642 w 3113119"/>
              <a:gd name="connsiteY2" fmla="*/ 0 h 2214773"/>
              <a:gd name="connsiteX3" fmla="*/ 3113119 w 3113119"/>
              <a:gd name="connsiteY3" fmla="*/ 221477 h 2214773"/>
              <a:gd name="connsiteX4" fmla="*/ 3113119 w 3113119"/>
              <a:gd name="connsiteY4" fmla="*/ 1993296 h 2214773"/>
              <a:gd name="connsiteX5" fmla="*/ 2891642 w 3113119"/>
              <a:gd name="connsiteY5" fmla="*/ 2214773 h 2214773"/>
              <a:gd name="connsiteX6" fmla="*/ 221477 w 3113119"/>
              <a:gd name="connsiteY6" fmla="*/ 2214773 h 2214773"/>
              <a:gd name="connsiteX7" fmla="*/ 0 w 3113119"/>
              <a:gd name="connsiteY7" fmla="*/ 1993296 h 2214773"/>
              <a:gd name="connsiteX8" fmla="*/ 0 w 3113119"/>
              <a:gd name="connsiteY8" fmla="*/ 221477 h 221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3119" h="2214773">
                <a:moveTo>
                  <a:pt x="0" y="221477"/>
                </a:moveTo>
                <a:cubicBezTo>
                  <a:pt x="0" y="99159"/>
                  <a:pt x="99159" y="0"/>
                  <a:pt x="221477" y="0"/>
                </a:cubicBezTo>
                <a:lnTo>
                  <a:pt x="2891642" y="0"/>
                </a:lnTo>
                <a:cubicBezTo>
                  <a:pt x="3013960" y="0"/>
                  <a:pt x="3113119" y="99159"/>
                  <a:pt x="3113119" y="221477"/>
                </a:cubicBezTo>
                <a:lnTo>
                  <a:pt x="3113119" y="1993296"/>
                </a:lnTo>
                <a:cubicBezTo>
                  <a:pt x="3113119" y="2115614"/>
                  <a:pt x="3013960" y="2214773"/>
                  <a:pt x="2891642" y="2214773"/>
                </a:cubicBezTo>
                <a:lnTo>
                  <a:pt x="221477" y="2214773"/>
                </a:lnTo>
                <a:cubicBezTo>
                  <a:pt x="99159" y="2214773"/>
                  <a:pt x="0" y="2115614"/>
                  <a:pt x="0" y="1993296"/>
                </a:cubicBezTo>
                <a:lnTo>
                  <a:pt x="0" y="221477"/>
                </a:lnTo>
                <a:close/>
              </a:path>
            </a:pathLst>
          </a:cu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5583" tIns="275583" rIns="2434986" bIns="275583" numCol="1" spcCol="1270" anchor="ctr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500" kern="12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341DBE7-9E4A-3946-8359-BB725C3CA11D}"/>
              </a:ext>
            </a:extLst>
          </p:cNvPr>
          <p:cNvSpPr/>
          <p:nvPr/>
        </p:nvSpPr>
        <p:spPr>
          <a:xfrm>
            <a:off x="1086596" y="3649625"/>
            <a:ext cx="3113119" cy="2214773"/>
          </a:xfrm>
          <a:custGeom>
            <a:avLst/>
            <a:gdLst>
              <a:gd name="connsiteX0" fmla="*/ 0 w 3113119"/>
              <a:gd name="connsiteY0" fmla="*/ 221477 h 2214773"/>
              <a:gd name="connsiteX1" fmla="*/ 221477 w 3113119"/>
              <a:gd name="connsiteY1" fmla="*/ 0 h 2214773"/>
              <a:gd name="connsiteX2" fmla="*/ 2891642 w 3113119"/>
              <a:gd name="connsiteY2" fmla="*/ 0 h 2214773"/>
              <a:gd name="connsiteX3" fmla="*/ 3113119 w 3113119"/>
              <a:gd name="connsiteY3" fmla="*/ 221477 h 2214773"/>
              <a:gd name="connsiteX4" fmla="*/ 3113119 w 3113119"/>
              <a:gd name="connsiteY4" fmla="*/ 1993296 h 2214773"/>
              <a:gd name="connsiteX5" fmla="*/ 2891642 w 3113119"/>
              <a:gd name="connsiteY5" fmla="*/ 2214773 h 2214773"/>
              <a:gd name="connsiteX6" fmla="*/ 221477 w 3113119"/>
              <a:gd name="connsiteY6" fmla="*/ 2214773 h 2214773"/>
              <a:gd name="connsiteX7" fmla="*/ 0 w 3113119"/>
              <a:gd name="connsiteY7" fmla="*/ 1993296 h 2214773"/>
              <a:gd name="connsiteX8" fmla="*/ 0 w 3113119"/>
              <a:gd name="connsiteY8" fmla="*/ 221477 h 221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3119" h="2214773">
                <a:moveTo>
                  <a:pt x="0" y="221477"/>
                </a:moveTo>
                <a:cubicBezTo>
                  <a:pt x="0" y="99159"/>
                  <a:pt x="99159" y="0"/>
                  <a:pt x="221477" y="0"/>
                </a:cubicBezTo>
                <a:lnTo>
                  <a:pt x="2891642" y="0"/>
                </a:lnTo>
                <a:cubicBezTo>
                  <a:pt x="3013960" y="0"/>
                  <a:pt x="3113119" y="99159"/>
                  <a:pt x="3113119" y="221477"/>
                </a:cubicBezTo>
                <a:lnTo>
                  <a:pt x="3113119" y="1993296"/>
                </a:lnTo>
                <a:cubicBezTo>
                  <a:pt x="3113119" y="2115614"/>
                  <a:pt x="3013960" y="2214773"/>
                  <a:pt x="2891642" y="2214773"/>
                </a:cubicBezTo>
                <a:lnTo>
                  <a:pt x="221477" y="2214773"/>
                </a:lnTo>
                <a:cubicBezTo>
                  <a:pt x="99159" y="2214773"/>
                  <a:pt x="0" y="2115614"/>
                  <a:pt x="0" y="1993296"/>
                </a:cubicBezTo>
                <a:lnTo>
                  <a:pt x="0" y="221477"/>
                </a:lnTo>
                <a:close/>
              </a:path>
            </a:pathLst>
          </a:cu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0575" tIns="280575" rIns="2269551" bIns="280575" numCol="1" spcCol="1270" anchor="ctr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500" kern="12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8482986-DE18-737D-7A0E-8A8267F74278}"/>
              </a:ext>
            </a:extLst>
          </p:cNvPr>
          <p:cNvSpPr/>
          <p:nvPr/>
        </p:nvSpPr>
        <p:spPr>
          <a:xfrm>
            <a:off x="2210739" y="2889897"/>
            <a:ext cx="1439602" cy="1027285"/>
          </a:xfrm>
          <a:custGeom>
            <a:avLst/>
            <a:gdLst>
              <a:gd name="connsiteX0" fmla="*/ 0 w 1439602"/>
              <a:gd name="connsiteY0" fmla="*/ 565007 h 1027285"/>
              <a:gd name="connsiteX1" fmla="*/ 323910 w 1439602"/>
              <a:gd name="connsiteY1" fmla="*/ 565007 h 1027285"/>
              <a:gd name="connsiteX2" fmla="*/ 323910 w 1439602"/>
              <a:gd name="connsiteY2" fmla="*/ 0 h 1027285"/>
              <a:gd name="connsiteX3" fmla="*/ 1115692 w 1439602"/>
              <a:gd name="connsiteY3" fmla="*/ 0 h 1027285"/>
              <a:gd name="connsiteX4" fmla="*/ 1115692 w 1439602"/>
              <a:gd name="connsiteY4" fmla="*/ 565007 h 1027285"/>
              <a:gd name="connsiteX5" fmla="*/ 1439602 w 1439602"/>
              <a:gd name="connsiteY5" fmla="*/ 565007 h 1027285"/>
              <a:gd name="connsiteX6" fmla="*/ 719801 w 1439602"/>
              <a:gd name="connsiteY6" fmla="*/ 1027285 h 1027285"/>
              <a:gd name="connsiteX7" fmla="*/ 0 w 1439602"/>
              <a:gd name="connsiteY7" fmla="*/ 565007 h 102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9602" h="1027285">
                <a:moveTo>
                  <a:pt x="0" y="565007"/>
                </a:moveTo>
                <a:lnTo>
                  <a:pt x="323910" y="565007"/>
                </a:lnTo>
                <a:lnTo>
                  <a:pt x="323910" y="0"/>
                </a:lnTo>
                <a:lnTo>
                  <a:pt x="1115692" y="0"/>
                </a:lnTo>
                <a:lnTo>
                  <a:pt x="1115692" y="565007"/>
                </a:lnTo>
                <a:lnTo>
                  <a:pt x="1439602" y="565007"/>
                </a:lnTo>
                <a:lnTo>
                  <a:pt x="719801" y="1027285"/>
                </a:lnTo>
                <a:lnTo>
                  <a:pt x="0" y="565007"/>
                </a:lnTo>
                <a:close/>
              </a:path>
            </a:pathLst>
          </a:custGeom>
        </p:spPr>
        <p:style>
          <a:lnRef idx="2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9630" tIns="45720" rIns="369630" bIns="299973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600" kern="12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B7F6C-9DB3-FD78-F0A3-FF95397AF193}"/>
              </a:ext>
            </a:extLst>
          </p:cNvPr>
          <p:cNvSpPr txBox="1"/>
          <p:nvPr/>
        </p:nvSpPr>
        <p:spPr>
          <a:xfrm>
            <a:off x="596817" y="907219"/>
            <a:ext cx="29665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Markup Language):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FFAC35-906E-F250-648E-7830D62A40F5}"/>
              </a:ext>
            </a:extLst>
          </p:cNvPr>
          <p:cNvSpPr txBox="1"/>
          <p:nvPr/>
        </p:nvSpPr>
        <p:spPr>
          <a:xfrm>
            <a:off x="1067743" y="3823789"/>
            <a:ext cx="31131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web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.html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446F0CA-617B-B020-3E3C-95F1D0A4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63" y="1161117"/>
            <a:ext cx="6825247" cy="399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5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5408F4E-98A3-C340-F11A-B26FECB0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8556FEA-DB19-4EE5-B441-C29A0AA16CDB}"/>
              </a:ext>
            </a:extLst>
          </p:cNvPr>
          <p:cNvSpPr/>
          <p:nvPr/>
        </p:nvSpPr>
        <p:spPr>
          <a:xfrm>
            <a:off x="537222" y="942681"/>
            <a:ext cx="3113119" cy="2214773"/>
          </a:xfrm>
          <a:custGeom>
            <a:avLst/>
            <a:gdLst>
              <a:gd name="connsiteX0" fmla="*/ 0 w 3113119"/>
              <a:gd name="connsiteY0" fmla="*/ 221477 h 2214773"/>
              <a:gd name="connsiteX1" fmla="*/ 221477 w 3113119"/>
              <a:gd name="connsiteY1" fmla="*/ 0 h 2214773"/>
              <a:gd name="connsiteX2" fmla="*/ 2891642 w 3113119"/>
              <a:gd name="connsiteY2" fmla="*/ 0 h 2214773"/>
              <a:gd name="connsiteX3" fmla="*/ 3113119 w 3113119"/>
              <a:gd name="connsiteY3" fmla="*/ 221477 h 2214773"/>
              <a:gd name="connsiteX4" fmla="*/ 3113119 w 3113119"/>
              <a:gd name="connsiteY4" fmla="*/ 1993296 h 2214773"/>
              <a:gd name="connsiteX5" fmla="*/ 2891642 w 3113119"/>
              <a:gd name="connsiteY5" fmla="*/ 2214773 h 2214773"/>
              <a:gd name="connsiteX6" fmla="*/ 221477 w 3113119"/>
              <a:gd name="connsiteY6" fmla="*/ 2214773 h 2214773"/>
              <a:gd name="connsiteX7" fmla="*/ 0 w 3113119"/>
              <a:gd name="connsiteY7" fmla="*/ 1993296 h 2214773"/>
              <a:gd name="connsiteX8" fmla="*/ 0 w 3113119"/>
              <a:gd name="connsiteY8" fmla="*/ 221477 h 221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3119" h="2214773">
                <a:moveTo>
                  <a:pt x="0" y="221477"/>
                </a:moveTo>
                <a:cubicBezTo>
                  <a:pt x="0" y="99159"/>
                  <a:pt x="99159" y="0"/>
                  <a:pt x="221477" y="0"/>
                </a:cubicBezTo>
                <a:lnTo>
                  <a:pt x="2891642" y="0"/>
                </a:lnTo>
                <a:cubicBezTo>
                  <a:pt x="3013960" y="0"/>
                  <a:pt x="3113119" y="99159"/>
                  <a:pt x="3113119" y="221477"/>
                </a:cubicBezTo>
                <a:lnTo>
                  <a:pt x="3113119" y="1993296"/>
                </a:lnTo>
                <a:cubicBezTo>
                  <a:pt x="3113119" y="2115614"/>
                  <a:pt x="3013960" y="2214773"/>
                  <a:pt x="2891642" y="2214773"/>
                </a:cubicBezTo>
                <a:lnTo>
                  <a:pt x="221477" y="2214773"/>
                </a:lnTo>
                <a:cubicBezTo>
                  <a:pt x="99159" y="2214773"/>
                  <a:pt x="0" y="2115614"/>
                  <a:pt x="0" y="1993296"/>
                </a:cubicBezTo>
                <a:lnTo>
                  <a:pt x="0" y="221477"/>
                </a:lnTo>
                <a:close/>
              </a:path>
            </a:pathLst>
          </a:cu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5583" tIns="275583" rIns="2434986" bIns="275583" numCol="1" spcCol="1270" anchor="ctr" anchorCtr="0">
            <a:noAutofit/>
          </a:bodyPr>
          <a:lstStyle/>
          <a:p>
            <a:pPr marL="0" lvl="0" indent="0" algn="l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500" kern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B7F6C-9DB3-FD78-F0A3-FF95397AF193}"/>
              </a:ext>
            </a:extLst>
          </p:cNvPr>
          <p:cNvSpPr txBox="1"/>
          <p:nvPr/>
        </p:nvSpPr>
        <p:spPr>
          <a:xfrm>
            <a:off x="596817" y="907219"/>
            <a:ext cx="29665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HyperText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Markup Language):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  <a:endParaRPr lang="en-US" sz="24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29E0F32-FA1A-9AEB-F80A-509CB2D5731C}"/>
              </a:ext>
            </a:extLst>
          </p:cNvPr>
          <p:cNvSpPr/>
          <p:nvPr/>
        </p:nvSpPr>
        <p:spPr>
          <a:xfrm>
            <a:off x="879719" y="3695804"/>
            <a:ext cx="3918523" cy="2384485"/>
          </a:xfrm>
          <a:custGeom>
            <a:avLst/>
            <a:gdLst>
              <a:gd name="connsiteX0" fmla="*/ 0 w 3588586"/>
              <a:gd name="connsiteY0" fmla="*/ 320304 h 3203039"/>
              <a:gd name="connsiteX1" fmla="*/ 320304 w 3588586"/>
              <a:gd name="connsiteY1" fmla="*/ 0 h 3203039"/>
              <a:gd name="connsiteX2" fmla="*/ 3268282 w 3588586"/>
              <a:gd name="connsiteY2" fmla="*/ 0 h 3203039"/>
              <a:gd name="connsiteX3" fmla="*/ 3588586 w 3588586"/>
              <a:gd name="connsiteY3" fmla="*/ 320304 h 3203039"/>
              <a:gd name="connsiteX4" fmla="*/ 3588586 w 3588586"/>
              <a:gd name="connsiteY4" fmla="*/ 2882735 h 3203039"/>
              <a:gd name="connsiteX5" fmla="*/ 3268282 w 3588586"/>
              <a:gd name="connsiteY5" fmla="*/ 3203039 h 3203039"/>
              <a:gd name="connsiteX6" fmla="*/ 320304 w 3588586"/>
              <a:gd name="connsiteY6" fmla="*/ 3203039 h 3203039"/>
              <a:gd name="connsiteX7" fmla="*/ 0 w 3588586"/>
              <a:gd name="connsiteY7" fmla="*/ 2882735 h 3203039"/>
              <a:gd name="connsiteX8" fmla="*/ 0 w 3588586"/>
              <a:gd name="connsiteY8" fmla="*/ 320304 h 320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88586" h="3203039">
                <a:moveTo>
                  <a:pt x="0" y="320304"/>
                </a:moveTo>
                <a:cubicBezTo>
                  <a:pt x="0" y="143405"/>
                  <a:pt x="143405" y="0"/>
                  <a:pt x="320304" y="0"/>
                </a:cubicBezTo>
                <a:lnTo>
                  <a:pt x="3268282" y="0"/>
                </a:lnTo>
                <a:cubicBezTo>
                  <a:pt x="3445181" y="0"/>
                  <a:pt x="3588586" y="143405"/>
                  <a:pt x="3588586" y="320304"/>
                </a:cubicBezTo>
                <a:lnTo>
                  <a:pt x="3588586" y="2882735"/>
                </a:lnTo>
                <a:cubicBezTo>
                  <a:pt x="3588586" y="3059634"/>
                  <a:pt x="3445181" y="3203039"/>
                  <a:pt x="3268282" y="3203039"/>
                </a:cubicBezTo>
                <a:lnTo>
                  <a:pt x="320304" y="3203039"/>
                </a:lnTo>
                <a:cubicBezTo>
                  <a:pt x="143405" y="3203039"/>
                  <a:pt x="0" y="3059634"/>
                  <a:pt x="0" y="2882735"/>
                </a:cubicBezTo>
                <a:lnTo>
                  <a:pt x="0" y="320304"/>
                </a:lnTo>
                <a:close/>
              </a:path>
            </a:pathLst>
          </a:cu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7916" tIns="67916" rIns="2508417" bIns="67916" numCol="1" spcCol="1270" anchor="ctr" anchorCtr="0">
            <a:noAutofit/>
          </a:bodyPr>
          <a:lstStyle/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900" kern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225376-93B0-9D03-A21B-B71DE9F79D18}"/>
              </a:ext>
            </a:extLst>
          </p:cNvPr>
          <p:cNvSpPr txBox="1"/>
          <p:nvPr/>
        </p:nvSpPr>
        <p:spPr>
          <a:xfrm>
            <a:off x="976864" y="3695804"/>
            <a:ext cx="37459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html. Trang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(tag)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8482986-DE18-737D-7A0E-8A8267F74278}"/>
              </a:ext>
            </a:extLst>
          </p:cNvPr>
          <p:cNvSpPr/>
          <p:nvPr/>
        </p:nvSpPr>
        <p:spPr>
          <a:xfrm>
            <a:off x="2210739" y="2889897"/>
            <a:ext cx="1439602" cy="1027285"/>
          </a:xfrm>
          <a:custGeom>
            <a:avLst/>
            <a:gdLst>
              <a:gd name="connsiteX0" fmla="*/ 0 w 1439602"/>
              <a:gd name="connsiteY0" fmla="*/ 565007 h 1027285"/>
              <a:gd name="connsiteX1" fmla="*/ 323910 w 1439602"/>
              <a:gd name="connsiteY1" fmla="*/ 565007 h 1027285"/>
              <a:gd name="connsiteX2" fmla="*/ 323910 w 1439602"/>
              <a:gd name="connsiteY2" fmla="*/ 0 h 1027285"/>
              <a:gd name="connsiteX3" fmla="*/ 1115692 w 1439602"/>
              <a:gd name="connsiteY3" fmla="*/ 0 h 1027285"/>
              <a:gd name="connsiteX4" fmla="*/ 1115692 w 1439602"/>
              <a:gd name="connsiteY4" fmla="*/ 565007 h 1027285"/>
              <a:gd name="connsiteX5" fmla="*/ 1439602 w 1439602"/>
              <a:gd name="connsiteY5" fmla="*/ 565007 h 1027285"/>
              <a:gd name="connsiteX6" fmla="*/ 719801 w 1439602"/>
              <a:gd name="connsiteY6" fmla="*/ 1027285 h 1027285"/>
              <a:gd name="connsiteX7" fmla="*/ 0 w 1439602"/>
              <a:gd name="connsiteY7" fmla="*/ 565007 h 102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9602" h="1027285">
                <a:moveTo>
                  <a:pt x="0" y="565007"/>
                </a:moveTo>
                <a:lnTo>
                  <a:pt x="323910" y="565007"/>
                </a:lnTo>
                <a:lnTo>
                  <a:pt x="323910" y="0"/>
                </a:lnTo>
                <a:lnTo>
                  <a:pt x="1115692" y="0"/>
                </a:lnTo>
                <a:lnTo>
                  <a:pt x="1115692" y="565007"/>
                </a:lnTo>
                <a:lnTo>
                  <a:pt x="1439602" y="565007"/>
                </a:lnTo>
                <a:lnTo>
                  <a:pt x="719801" y="1027285"/>
                </a:lnTo>
                <a:lnTo>
                  <a:pt x="0" y="565007"/>
                </a:lnTo>
                <a:close/>
              </a:path>
            </a:pathLst>
          </a:custGeom>
        </p:spPr>
        <p:style>
          <a:lnRef idx="2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9630" tIns="45720" rIns="369630" bIns="299973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600" kern="12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B187F2-F493-2522-382C-AF4BD089BAF1}"/>
              </a:ext>
            </a:extLst>
          </p:cNvPr>
          <p:cNvSpPr/>
          <p:nvPr/>
        </p:nvSpPr>
        <p:spPr>
          <a:xfrm>
            <a:off x="7305773" y="2422689"/>
            <a:ext cx="3695307" cy="311084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378E181C-6E26-49F5-AF3E-F86608ECFB0D}"/>
              </a:ext>
            </a:extLst>
          </p:cNvPr>
          <p:cNvSpPr/>
          <p:nvPr/>
        </p:nvSpPr>
        <p:spPr>
          <a:xfrm>
            <a:off x="4468306" y="2376680"/>
            <a:ext cx="1941922" cy="420491"/>
          </a:xfrm>
          <a:prstGeom prst="borderCallout1">
            <a:avLst>
              <a:gd name="adj1" fmla="val 47894"/>
              <a:gd name="adj2" fmla="val 100445"/>
              <a:gd name="adj3" fmla="val 47486"/>
              <a:gd name="adj4" fmla="val 14807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06EC59-3EC5-4205-CEC0-390D60565BB8}"/>
              </a:ext>
            </a:extLst>
          </p:cNvPr>
          <p:cNvGrpSpPr/>
          <p:nvPr/>
        </p:nvGrpSpPr>
        <p:grpSpPr>
          <a:xfrm>
            <a:off x="7880808" y="1587092"/>
            <a:ext cx="3497347" cy="911011"/>
            <a:chOff x="7880808" y="1587092"/>
            <a:chExt cx="3497347" cy="911011"/>
          </a:xfrm>
        </p:grpSpPr>
        <p:sp>
          <p:nvSpPr>
            <p:cNvPr id="21" name="Callout: Line 20">
              <a:extLst>
                <a:ext uri="{FF2B5EF4-FFF2-40B4-BE49-F238E27FC236}">
                  <a16:creationId xmlns:a16="http://schemas.microsoft.com/office/drawing/2014/main" id="{3B6B9A7A-CF17-63D6-D119-B8A8E9395B05}"/>
                </a:ext>
              </a:extLst>
            </p:cNvPr>
            <p:cNvSpPr/>
            <p:nvPr/>
          </p:nvSpPr>
          <p:spPr>
            <a:xfrm>
              <a:off x="9436234" y="1587092"/>
              <a:ext cx="1941921" cy="420491"/>
            </a:xfrm>
            <a:prstGeom prst="borderCallout1">
              <a:avLst>
                <a:gd name="adj1" fmla="val 101698"/>
                <a:gd name="adj2" fmla="val 50930"/>
                <a:gd name="adj3" fmla="val 211141"/>
                <a:gd name="adj4" fmla="val 51186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Thẻ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html (tag)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FC76CE5-C47D-5797-016E-E48C81650D40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 flipV="1">
              <a:off x="7880808" y="2007583"/>
              <a:ext cx="2526387" cy="490520"/>
            </a:xfrm>
            <a:prstGeom prst="line">
              <a:avLst/>
            </a:prstGeom>
            <a:ln w="63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6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172D703-C827-FD4D-6858-81C56E36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1BEB8D5-9076-2B08-6A16-B011E5205E32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A02DFEF-1CE8-2F45-4C4E-FEE17621ADC7}"/>
              </a:ext>
            </a:extLst>
          </p:cNvPr>
          <p:cNvSpPr/>
          <p:nvPr/>
        </p:nvSpPr>
        <p:spPr>
          <a:xfrm>
            <a:off x="888613" y="772022"/>
            <a:ext cx="381536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(tag)</a:t>
            </a:r>
            <a:endParaRPr lang="en-US" sz="2400" kern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211522-F8DF-D1A9-35AD-09DBF09BD206}"/>
              </a:ext>
            </a:extLst>
          </p:cNvPr>
          <p:cNvSpPr txBox="1"/>
          <p:nvPr/>
        </p:nvSpPr>
        <p:spPr>
          <a:xfrm>
            <a:off x="602032" y="1588990"/>
            <a:ext cx="61164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“&lt;“, “&gt;”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(opening tag)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(closing tag)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&lt;p&gt; … &lt;/p&gt;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style=“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color:red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&lt;/p&gt;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&lt;body&gt;&lt;div&gt;&lt;p&gt; … &lt;/p&gt;&lt;/div&gt;&lt;/body&gt;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13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172D703-C827-FD4D-6858-81C56E36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1BEB8D5-9076-2B08-6A16-B011E5205E32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A02DFEF-1CE8-2F45-4C4E-FEE17621ADC7}"/>
              </a:ext>
            </a:extLst>
          </p:cNvPr>
          <p:cNvSpPr/>
          <p:nvPr/>
        </p:nvSpPr>
        <p:spPr>
          <a:xfrm>
            <a:off x="888613" y="772022"/>
            <a:ext cx="3805935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(element)</a:t>
            </a:r>
            <a:endParaRPr lang="en-US" sz="2400" kern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E52831-66B7-078C-3BC8-BA0D62F65781}"/>
              </a:ext>
            </a:extLst>
          </p:cNvPr>
          <p:cNvSpPr txBox="1"/>
          <p:nvPr/>
        </p:nvSpPr>
        <p:spPr>
          <a:xfrm>
            <a:off x="528967" y="1503225"/>
            <a:ext cx="6084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dung&lt;/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&lt;h1&gt;Trang Web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HTML&lt;/h1&gt;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&lt;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&gt;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&lt;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lồng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nhau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</a:p>
          <a:p>
            <a:pPr lvl="1"/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&lt;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cha&gt;</a:t>
            </a: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     &lt;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con&gt;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&lt;/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con&gt;</a:t>
            </a:r>
          </a:p>
          <a:p>
            <a:pPr lvl="1"/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&lt;/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cha&gt;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&lt;head&gt;&lt;title&gt;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Web&lt;/title&gt;&lt;/head&gt;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Tệp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HTML: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HTML</a:t>
            </a:r>
          </a:p>
        </p:txBody>
      </p:sp>
    </p:spTree>
    <p:extLst>
      <p:ext uri="{BB962C8B-B14F-4D97-AF65-F5344CB8AC3E}">
        <p14:creationId xmlns:p14="http://schemas.microsoft.com/office/powerpoint/2010/main" val="11884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172D703-C827-FD4D-6858-81C56E36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81" y="1503225"/>
            <a:ext cx="4775332" cy="41110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4012891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TRANG WEB VÀ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1BEB8D5-9076-2B08-6A16-B011E5205E32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A02DFEF-1CE8-2F45-4C4E-FEE17621ADC7}"/>
              </a:ext>
            </a:extLst>
          </p:cNvPr>
          <p:cNvSpPr/>
          <p:nvPr/>
        </p:nvSpPr>
        <p:spPr>
          <a:xfrm>
            <a:off x="888613" y="772022"/>
            <a:ext cx="3805935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(element)</a:t>
            </a:r>
            <a:endParaRPr lang="en-US" sz="2400" kern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0B2FBA-E8BC-95DA-6FD2-666750EF5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12" y="2534506"/>
            <a:ext cx="5321843" cy="3551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4EECC7-D611-B238-CA5B-6CB8425100AC}"/>
              </a:ext>
            </a:extLst>
          </p:cNvPr>
          <p:cNvSpPr txBox="1"/>
          <p:nvPr/>
        </p:nvSpPr>
        <p:spPr>
          <a:xfrm>
            <a:off x="582536" y="1483891"/>
            <a:ext cx="57842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Trình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duyệt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hiển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dung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theo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đúng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lập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bởi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85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299B2B-1463-A3DF-4C08-223F43A92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109749"/>
              </p:ext>
            </p:extLst>
          </p:nvPr>
        </p:nvGraphicFramePr>
        <p:xfrm>
          <a:off x="947918" y="329359"/>
          <a:ext cx="10473978" cy="5805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1CD87BC-C68C-5B17-AE0E-2DF2B1EACF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8907" y="1644546"/>
            <a:ext cx="4375040" cy="37664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62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9BD3A8-3891-FF36-9478-8DDABD22BC5B}"/>
              </a:ext>
            </a:extLst>
          </p:cNvPr>
          <p:cNvSpPr/>
          <p:nvPr/>
        </p:nvSpPr>
        <p:spPr>
          <a:xfrm>
            <a:off x="904449" y="1242357"/>
            <a:ext cx="10383101" cy="4636800"/>
          </a:xfrm>
          <a:custGeom>
            <a:avLst/>
            <a:gdLst>
              <a:gd name="connsiteX0" fmla="*/ 0 w 10383101"/>
              <a:gd name="connsiteY0" fmla="*/ 0 h 4636800"/>
              <a:gd name="connsiteX1" fmla="*/ 10383101 w 10383101"/>
              <a:gd name="connsiteY1" fmla="*/ 0 h 4636800"/>
              <a:gd name="connsiteX2" fmla="*/ 10383101 w 10383101"/>
              <a:gd name="connsiteY2" fmla="*/ 4636800 h 4636800"/>
              <a:gd name="connsiteX3" fmla="*/ 0 w 10383101"/>
              <a:gd name="connsiteY3" fmla="*/ 4636800 h 4636800"/>
              <a:gd name="connsiteX4" fmla="*/ 0 w 10383101"/>
              <a:gd name="connsiteY4" fmla="*/ 0 h 46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3101" h="4636800">
                <a:moveTo>
                  <a:pt x="0" y="0"/>
                </a:moveTo>
                <a:lnTo>
                  <a:pt x="10383101" y="0"/>
                </a:lnTo>
                <a:lnTo>
                  <a:pt x="10383101" y="4636800"/>
                </a:lnTo>
                <a:lnTo>
                  <a:pt x="0" y="4636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844" tIns="479044" rIns="805844" bIns="170688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bao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4DB2191-A0D9-6F2F-2456-3F26C9A58A03}"/>
              </a:ext>
            </a:extLst>
          </p:cNvPr>
          <p:cNvSpPr/>
          <p:nvPr/>
        </p:nvSpPr>
        <p:spPr>
          <a:xfrm>
            <a:off x="1423604" y="884297"/>
            <a:ext cx="8908451" cy="678960"/>
          </a:xfrm>
          <a:custGeom>
            <a:avLst/>
            <a:gdLst>
              <a:gd name="connsiteX0" fmla="*/ 0 w 8908451"/>
              <a:gd name="connsiteY0" fmla="*/ 113162 h 678960"/>
              <a:gd name="connsiteX1" fmla="*/ 113162 w 8908451"/>
              <a:gd name="connsiteY1" fmla="*/ 0 h 678960"/>
              <a:gd name="connsiteX2" fmla="*/ 8795289 w 8908451"/>
              <a:gd name="connsiteY2" fmla="*/ 0 h 678960"/>
              <a:gd name="connsiteX3" fmla="*/ 8908451 w 8908451"/>
              <a:gd name="connsiteY3" fmla="*/ 113162 h 678960"/>
              <a:gd name="connsiteX4" fmla="*/ 8908451 w 8908451"/>
              <a:gd name="connsiteY4" fmla="*/ 565798 h 678960"/>
              <a:gd name="connsiteX5" fmla="*/ 8795289 w 8908451"/>
              <a:gd name="connsiteY5" fmla="*/ 678960 h 678960"/>
              <a:gd name="connsiteX6" fmla="*/ 113162 w 8908451"/>
              <a:gd name="connsiteY6" fmla="*/ 678960 h 678960"/>
              <a:gd name="connsiteX7" fmla="*/ 0 w 8908451"/>
              <a:gd name="connsiteY7" fmla="*/ 565798 h 678960"/>
              <a:gd name="connsiteX8" fmla="*/ 0 w 8908451"/>
              <a:gd name="connsiteY8" fmla="*/ 113162 h 67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8451" h="678960">
                <a:moveTo>
                  <a:pt x="0" y="113162"/>
                </a:moveTo>
                <a:cubicBezTo>
                  <a:pt x="0" y="50664"/>
                  <a:pt x="50664" y="0"/>
                  <a:pt x="113162" y="0"/>
                </a:cubicBezTo>
                <a:lnTo>
                  <a:pt x="8795289" y="0"/>
                </a:lnTo>
                <a:cubicBezTo>
                  <a:pt x="8857787" y="0"/>
                  <a:pt x="8908451" y="50664"/>
                  <a:pt x="8908451" y="113162"/>
                </a:cubicBezTo>
                <a:lnTo>
                  <a:pt x="8908451" y="565798"/>
                </a:lnTo>
                <a:cubicBezTo>
                  <a:pt x="8908451" y="628296"/>
                  <a:pt x="8857787" y="678960"/>
                  <a:pt x="8795289" y="678960"/>
                </a:cubicBezTo>
                <a:lnTo>
                  <a:pt x="113162" y="678960"/>
                </a:lnTo>
                <a:cubicBezTo>
                  <a:pt x="50664" y="678960"/>
                  <a:pt x="0" y="628296"/>
                  <a:pt x="0" y="565798"/>
                </a:cubicBezTo>
                <a:lnTo>
                  <a:pt x="0" y="11316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07864" tIns="33144" rIns="307864" bIns="331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6E06EC7-ABB3-650F-2311-88430EF6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268" y="1153031"/>
            <a:ext cx="7183924" cy="45519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5" y="131888"/>
            <a:ext cx="6473287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CẤU TRÚC CƠ BẢN CỦA MỘT TỆP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80CA539-A1A5-3330-A139-6E8C608BC073}"/>
              </a:ext>
            </a:extLst>
          </p:cNvPr>
          <p:cNvSpPr/>
          <p:nvPr/>
        </p:nvSpPr>
        <p:spPr>
          <a:xfrm>
            <a:off x="4688268" y="1442301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853FBB-0510-A874-611B-6228DA95DDED}"/>
              </a:ext>
            </a:extLst>
          </p:cNvPr>
          <p:cNvSpPr/>
          <p:nvPr/>
        </p:nvSpPr>
        <p:spPr>
          <a:xfrm>
            <a:off x="4688268" y="5347542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845B1D-923A-A2C1-AB00-87C0613D58CE}"/>
              </a:ext>
            </a:extLst>
          </p:cNvPr>
          <p:cNvSpPr/>
          <p:nvPr/>
        </p:nvSpPr>
        <p:spPr>
          <a:xfrm>
            <a:off x="4982070" y="1726936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CC4AAD-A5A5-BBDF-D199-0482012401DB}"/>
              </a:ext>
            </a:extLst>
          </p:cNvPr>
          <p:cNvSpPr/>
          <p:nvPr/>
        </p:nvSpPr>
        <p:spPr>
          <a:xfrm>
            <a:off x="4982070" y="2554741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FCA03B-4289-1E7D-7319-1ACAB8EA00C8}"/>
              </a:ext>
            </a:extLst>
          </p:cNvPr>
          <p:cNvSpPr/>
          <p:nvPr/>
        </p:nvSpPr>
        <p:spPr>
          <a:xfrm>
            <a:off x="4982070" y="2835827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572ABE-1584-2BE2-DAE9-9D4384D5C618}"/>
              </a:ext>
            </a:extLst>
          </p:cNvPr>
          <p:cNvSpPr/>
          <p:nvPr/>
        </p:nvSpPr>
        <p:spPr>
          <a:xfrm>
            <a:off x="4982070" y="5090738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65F16B-83D9-899C-6501-3E8B0C935B77}"/>
              </a:ext>
            </a:extLst>
          </p:cNvPr>
          <p:cNvSpPr/>
          <p:nvPr/>
        </p:nvSpPr>
        <p:spPr>
          <a:xfrm>
            <a:off x="5274304" y="1973963"/>
            <a:ext cx="2908162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41520E0-7307-5F54-15FB-8B6B8EFAC086}"/>
              </a:ext>
            </a:extLst>
          </p:cNvPr>
          <p:cNvSpPr/>
          <p:nvPr/>
        </p:nvSpPr>
        <p:spPr>
          <a:xfrm>
            <a:off x="5274304" y="2312744"/>
            <a:ext cx="37000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D953370-7D49-E4FA-9C42-B6937884EC57}"/>
              </a:ext>
            </a:extLst>
          </p:cNvPr>
          <p:cNvSpPr/>
          <p:nvPr/>
        </p:nvSpPr>
        <p:spPr>
          <a:xfrm>
            <a:off x="5141974" y="3115238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3D5DCD3-8BEF-A368-3255-4148E4A010D1}"/>
              </a:ext>
            </a:extLst>
          </p:cNvPr>
          <p:cNvSpPr/>
          <p:nvPr/>
        </p:nvSpPr>
        <p:spPr>
          <a:xfrm>
            <a:off x="5141974" y="4495072"/>
            <a:ext cx="967814" cy="334388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09A1F1-1C07-2D14-8CD4-042E0018CD58}"/>
              </a:ext>
            </a:extLst>
          </p:cNvPr>
          <p:cNvSpPr/>
          <p:nvPr/>
        </p:nvSpPr>
        <p:spPr>
          <a:xfrm>
            <a:off x="5141975" y="4821723"/>
            <a:ext cx="6664228" cy="310284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844CE8-EB97-0960-1C31-25529ECA8268}"/>
              </a:ext>
            </a:extLst>
          </p:cNvPr>
          <p:cNvSpPr/>
          <p:nvPr/>
        </p:nvSpPr>
        <p:spPr>
          <a:xfrm>
            <a:off x="5625881" y="3408165"/>
            <a:ext cx="3697226" cy="286424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CECC408-00B5-7C41-C6B7-51632DA24B31}"/>
              </a:ext>
            </a:extLst>
          </p:cNvPr>
          <p:cNvSpPr/>
          <p:nvPr/>
        </p:nvSpPr>
        <p:spPr>
          <a:xfrm>
            <a:off x="5625880" y="3704306"/>
            <a:ext cx="3697227" cy="257967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FB7EC30-29FA-4F74-AE0F-1D9EB7C51836}"/>
              </a:ext>
            </a:extLst>
          </p:cNvPr>
          <p:cNvSpPr/>
          <p:nvPr/>
        </p:nvSpPr>
        <p:spPr>
          <a:xfrm>
            <a:off x="5625881" y="3981847"/>
            <a:ext cx="3697226" cy="284702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D5C635F-894E-3748-47D0-F646F52EA418}"/>
              </a:ext>
            </a:extLst>
          </p:cNvPr>
          <p:cNvSpPr/>
          <p:nvPr/>
        </p:nvSpPr>
        <p:spPr>
          <a:xfrm>
            <a:off x="5625880" y="4264803"/>
            <a:ext cx="3697228" cy="305069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2F9CE73-4EF6-619A-36B8-28CFBB0D76C2}"/>
              </a:ext>
            </a:extLst>
          </p:cNvPr>
          <p:cNvSpPr/>
          <p:nvPr/>
        </p:nvSpPr>
        <p:spPr>
          <a:xfrm>
            <a:off x="8622028" y="4819562"/>
            <a:ext cx="2680709" cy="310284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8737E39-D96B-21E2-A33D-1770C6EDCA16}"/>
              </a:ext>
            </a:extLst>
          </p:cNvPr>
          <p:cNvSpPr/>
          <p:nvPr/>
        </p:nvSpPr>
        <p:spPr>
          <a:xfrm>
            <a:off x="2592668" y="2451230"/>
            <a:ext cx="997692" cy="2379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9867"/>
                </a:lnTo>
                <a:lnTo>
                  <a:pt x="1266094" y="109867"/>
                </a:lnTo>
                <a:lnTo>
                  <a:pt x="1266094" y="21973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D3DBE67-2FC8-9077-FF69-AA49E6E68857}"/>
              </a:ext>
            </a:extLst>
          </p:cNvPr>
          <p:cNvSpPr/>
          <p:nvPr/>
        </p:nvSpPr>
        <p:spPr>
          <a:xfrm>
            <a:off x="1326573" y="2451230"/>
            <a:ext cx="997692" cy="2379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266094" y="0"/>
                </a:moveTo>
                <a:lnTo>
                  <a:pt x="1266094" y="109867"/>
                </a:lnTo>
                <a:lnTo>
                  <a:pt x="0" y="109867"/>
                </a:lnTo>
                <a:lnTo>
                  <a:pt x="0" y="21973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F7F290F-D97E-0F25-999C-4F0F7591F4E8}"/>
              </a:ext>
            </a:extLst>
          </p:cNvPr>
          <p:cNvSpPr/>
          <p:nvPr/>
        </p:nvSpPr>
        <p:spPr>
          <a:xfrm>
            <a:off x="2163758" y="2019398"/>
            <a:ext cx="824539" cy="431831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DDB76FD-56A2-5662-6398-568D8396F89E}"/>
              </a:ext>
            </a:extLst>
          </p:cNvPr>
          <p:cNvSpPr/>
          <p:nvPr/>
        </p:nvSpPr>
        <p:spPr>
          <a:xfrm>
            <a:off x="925944" y="2689219"/>
            <a:ext cx="824539" cy="478017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A760B58-DC29-5763-0466-4BB8A8B18233}"/>
              </a:ext>
            </a:extLst>
          </p:cNvPr>
          <p:cNvSpPr/>
          <p:nvPr/>
        </p:nvSpPr>
        <p:spPr>
          <a:xfrm>
            <a:off x="3458134" y="2689219"/>
            <a:ext cx="824539" cy="478017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516D1AC-3044-A4A1-6199-59D3264C4E47}"/>
              </a:ext>
            </a:extLst>
          </p:cNvPr>
          <p:cNvSpPr/>
          <p:nvPr/>
        </p:nvSpPr>
        <p:spPr>
          <a:xfrm>
            <a:off x="1336863" y="316723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4828"/>
                </a:lnTo>
                <a:lnTo>
                  <a:pt x="604010" y="104828"/>
                </a:lnTo>
                <a:lnTo>
                  <a:pt x="60401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152EC23-E6DF-0B2C-B7F3-0585AD759890}"/>
              </a:ext>
            </a:extLst>
          </p:cNvPr>
          <p:cNvSpPr/>
          <p:nvPr/>
        </p:nvSpPr>
        <p:spPr>
          <a:xfrm>
            <a:off x="732852" y="316723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04010" y="0"/>
                </a:moveTo>
                <a:lnTo>
                  <a:pt x="604010" y="104828"/>
                </a:lnTo>
                <a:lnTo>
                  <a:pt x="0" y="104828"/>
                </a:lnTo>
                <a:lnTo>
                  <a:pt x="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712D841-5C83-5C22-ED9D-57E80B89AE56}"/>
              </a:ext>
            </a:extLst>
          </p:cNvPr>
          <p:cNvSpPr/>
          <p:nvPr/>
        </p:nvSpPr>
        <p:spPr>
          <a:xfrm>
            <a:off x="346794" y="337689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47F5661-1A82-F89A-A24C-0F33D44CBB24}"/>
              </a:ext>
            </a:extLst>
          </p:cNvPr>
          <p:cNvSpPr/>
          <p:nvPr/>
        </p:nvSpPr>
        <p:spPr>
          <a:xfrm>
            <a:off x="1554815" y="337689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7DE4D50-EF72-8741-54CA-06A88B37D27E}"/>
              </a:ext>
            </a:extLst>
          </p:cNvPr>
          <p:cNvSpPr/>
          <p:nvPr/>
        </p:nvSpPr>
        <p:spPr>
          <a:xfrm>
            <a:off x="3878295" y="316842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4828"/>
                </a:lnTo>
                <a:lnTo>
                  <a:pt x="604010" y="104828"/>
                </a:lnTo>
                <a:lnTo>
                  <a:pt x="60401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038A184-BFC4-E211-C1E7-FBE59F859AA4}"/>
              </a:ext>
            </a:extLst>
          </p:cNvPr>
          <p:cNvSpPr/>
          <p:nvPr/>
        </p:nvSpPr>
        <p:spPr>
          <a:xfrm>
            <a:off x="3274284" y="316842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04010" y="0"/>
                </a:moveTo>
                <a:lnTo>
                  <a:pt x="604010" y="104828"/>
                </a:lnTo>
                <a:lnTo>
                  <a:pt x="0" y="104828"/>
                </a:lnTo>
                <a:lnTo>
                  <a:pt x="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1DF16D1D-EA71-F8DE-1D4F-24FB42130CCD}"/>
              </a:ext>
            </a:extLst>
          </p:cNvPr>
          <p:cNvSpPr/>
          <p:nvPr/>
        </p:nvSpPr>
        <p:spPr>
          <a:xfrm>
            <a:off x="2888226" y="337808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AEC4969-FCA3-1446-BB49-7DBA90125ECA}"/>
              </a:ext>
            </a:extLst>
          </p:cNvPr>
          <p:cNvSpPr/>
          <p:nvPr/>
        </p:nvSpPr>
        <p:spPr>
          <a:xfrm>
            <a:off x="4096247" y="337808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EAD399B-6FB3-59EA-A2AC-513BC15D2FF5}"/>
              </a:ext>
            </a:extLst>
          </p:cNvPr>
          <p:cNvSpPr/>
          <p:nvPr/>
        </p:nvSpPr>
        <p:spPr>
          <a:xfrm>
            <a:off x="3283711" y="3834980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3877"/>
                </a:lnTo>
                <a:lnTo>
                  <a:pt x="483293" y="83877"/>
                </a:lnTo>
                <a:lnTo>
                  <a:pt x="483293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C627283-C6DE-4C13-9262-B94FFF92842A}"/>
              </a:ext>
            </a:extLst>
          </p:cNvPr>
          <p:cNvSpPr/>
          <p:nvPr/>
        </p:nvSpPr>
        <p:spPr>
          <a:xfrm>
            <a:off x="2800417" y="3834980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83293" y="0"/>
                </a:moveTo>
                <a:lnTo>
                  <a:pt x="483293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644C5B3-DB3C-5724-2C2A-CC1DF03585DB}"/>
              </a:ext>
            </a:extLst>
          </p:cNvPr>
          <p:cNvSpPr/>
          <p:nvPr/>
        </p:nvSpPr>
        <p:spPr>
          <a:xfrm>
            <a:off x="1833830" y="3834980"/>
            <a:ext cx="1142517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449881" y="0"/>
                </a:moveTo>
                <a:lnTo>
                  <a:pt x="1449881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24FD5A2-6E84-BF9D-06A2-AA23DE128DE2}"/>
              </a:ext>
            </a:extLst>
          </p:cNvPr>
          <p:cNvSpPr/>
          <p:nvPr/>
        </p:nvSpPr>
        <p:spPr>
          <a:xfrm>
            <a:off x="867242" y="3834980"/>
            <a:ext cx="1904196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416468" y="0"/>
                </a:moveTo>
                <a:lnTo>
                  <a:pt x="2416468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24F4BFA-38D5-90F6-9F63-11C94566F5E4}"/>
              </a:ext>
            </a:extLst>
          </p:cNvPr>
          <p:cNvSpPr/>
          <p:nvPr/>
        </p:nvSpPr>
        <p:spPr>
          <a:xfrm>
            <a:off x="552669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8D97142-1C1A-5D52-41D7-CA1A6D1927CE}"/>
              </a:ext>
            </a:extLst>
          </p:cNvPr>
          <p:cNvSpPr/>
          <p:nvPr/>
        </p:nvSpPr>
        <p:spPr>
          <a:xfrm>
            <a:off x="1519256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54EAF9E-947F-D011-2801-84FA4C49D1A5}"/>
              </a:ext>
            </a:extLst>
          </p:cNvPr>
          <p:cNvSpPr/>
          <p:nvPr/>
        </p:nvSpPr>
        <p:spPr>
          <a:xfrm>
            <a:off x="2485844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endPara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48F6B36-F46C-D653-34AA-52224BEF5665}"/>
              </a:ext>
            </a:extLst>
          </p:cNvPr>
          <p:cNvSpPr/>
          <p:nvPr/>
        </p:nvSpPr>
        <p:spPr>
          <a:xfrm>
            <a:off x="3452431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CC1FD97-CCE0-D543-F970-B244E1CA5F96}"/>
              </a:ext>
            </a:extLst>
          </p:cNvPr>
          <p:cNvSpPr/>
          <p:nvPr/>
        </p:nvSpPr>
        <p:spPr>
          <a:xfrm>
            <a:off x="4500306" y="3828361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3877"/>
                </a:lnTo>
                <a:lnTo>
                  <a:pt x="483293" y="83877"/>
                </a:lnTo>
                <a:lnTo>
                  <a:pt x="483293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42530E7-BD96-6AB2-EC2B-B403D290076A}"/>
              </a:ext>
            </a:extLst>
          </p:cNvPr>
          <p:cNvSpPr/>
          <p:nvPr/>
        </p:nvSpPr>
        <p:spPr>
          <a:xfrm>
            <a:off x="4669026" y="3996115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8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50" grpId="0" animBg="1"/>
      <p:bldP spid="51" grpId="0" animBg="1"/>
      <p:bldP spid="52" grpId="0" animBg="1"/>
      <p:bldP spid="55" grpId="0" animBg="1"/>
      <p:bldP spid="56" grpId="0" animBg="1"/>
      <p:bldP spid="59" grpId="0" animBg="1"/>
      <p:bldP spid="60" grpId="0" animBg="1"/>
      <p:bldP spid="65" grpId="0" animBg="1"/>
      <p:bldP spid="66" grpId="0" animBg="1"/>
      <p:bldP spid="67" grpId="0" animBg="1"/>
      <p:bldP spid="68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5" y="131888"/>
            <a:ext cx="6473287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CẤU TRÚC CƠ BẢN CỦA MỘT TỆP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8737E39-D96B-21E2-A33D-1770C6EDCA16}"/>
              </a:ext>
            </a:extLst>
          </p:cNvPr>
          <p:cNvSpPr/>
          <p:nvPr/>
        </p:nvSpPr>
        <p:spPr>
          <a:xfrm>
            <a:off x="2592668" y="2451230"/>
            <a:ext cx="997692" cy="2379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9867"/>
                </a:lnTo>
                <a:lnTo>
                  <a:pt x="1266094" y="109867"/>
                </a:lnTo>
                <a:lnTo>
                  <a:pt x="1266094" y="21973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D3DBE67-2FC8-9077-FF69-AA49E6E68857}"/>
              </a:ext>
            </a:extLst>
          </p:cNvPr>
          <p:cNvSpPr/>
          <p:nvPr/>
        </p:nvSpPr>
        <p:spPr>
          <a:xfrm>
            <a:off x="1326573" y="2451230"/>
            <a:ext cx="997692" cy="23798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266094" y="0"/>
                </a:moveTo>
                <a:lnTo>
                  <a:pt x="1266094" y="109867"/>
                </a:lnTo>
                <a:lnTo>
                  <a:pt x="0" y="109867"/>
                </a:lnTo>
                <a:lnTo>
                  <a:pt x="0" y="21973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F7F290F-D97E-0F25-999C-4F0F7591F4E8}"/>
              </a:ext>
            </a:extLst>
          </p:cNvPr>
          <p:cNvSpPr/>
          <p:nvPr/>
        </p:nvSpPr>
        <p:spPr>
          <a:xfrm>
            <a:off x="2163758" y="2019398"/>
            <a:ext cx="824539" cy="431831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DDB76FD-56A2-5662-6398-568D8396F89E}"/>
              </a:ext>
            </a:extLst>
          </p:cNvPr>
          <p:cNvSpPr/>
          <p:nvPr/>
        </p:nvSpPr>
        <p:spPr>
          <a:xfrm>
            <a:off x="925944" y="2689219"/>
            <a:ext cx="824539" cy="478017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A760B58-DC29-5763-0466-4BB8A8B18233}"/>
              </a:ext>
            </a:extLst>
          </p:cNvPr>
          <p:cNvSpPr/>
          <p:nvPr/>
        </p:nvSpPr>
        <p:spPr>
          <a:xfrm>
            <a:off x="3458134" y="2689219"/>
            <a:ext cx="824539" cy="478017"/>
          </a:xfrm>
          <a:custGeom>
            <a:avLst/>
            <a:gdLst>
              <a:gd name="connsiteX0" fmla="*/ 0 w 1046359"/>
              <a:gd name="connsiteY0" fmla="*/ 0 h 523179"/>
              <a:gd name="connsiteX1" fmla="*/ 1046359 w 1046359"/>
              <a:gd name="connsiteY1" fmla="*/ 0 h 523179"/>
              <a:gd name="connsiteX2" fmla="*/ 1046359 w 1046359"/>
              <a:gd name="connsiteY2" fmla="*/ 523179 h 523179"/>
              <a:gd name="connsiteX3" fmla="*/ 0 w 1046359"/>
              <a:gd name="connsiteY3" fmla="*/ 523179 h 523179"/>
              <a:gd name="connsiteX4" fmla="*/ 0 w 1046359"/>
              <a:gd name="connsiteY4" fmla="*/ 0 h 52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359" h="523179">
                <a:moveTo>
                  <a:pt x="0" y="0"/>
                </a:moveTo>
                <a:lnTo>
                  <a:pt x="1046359" y="0"/>
                </a:lnTo>
                <a:lnTo>
                  <a:pt x="1046359" y="523179"/>
                </a:lnTo>
                <a:lnTo>
                  <a:pt x="0" y="52317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516D1AC-3044-A4A1-6199-59D3264C4E47}"/>
              </a:ext>
            </a:extLst>
          </p:cNvPr>
          <p:cNvSpPr/>
          <p:nvPr/>
        </p:nvSpPr>
        <p:spPr>
          <a:xfrm>
            <a:off x="1336863" y="316723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4828"/>
                </a:lnTo>
                <a:lnTo>
                  <a:pt x="604010" y="104828"/>
                </a:lnTo>
                <a:lnTo>
                  <a:pt x="60401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152EC23-E6DF-0B2C-B7F3-0585AD759890}"/>
              </a:ext>
            </a:extLst>
          </p:cNvPr>
          <p:cNvSpPr/>
          <p:nvPr/>
        </p:nvSpPr>
        <p:spPr>
          <a:xfrm>
            <a:off x="732852" y="316723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04010" y="0"/>
                </a:moveTo>
                <a:lnTo>
                  <a:pt x="604010" y="104828"/>
                </a:lnTo>
                <a:lnTo>
                  <a:pt x="0" y="104828"/>
                </a:lnTo>
                <a:lnTo>
                  <a:pt x="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712D841-5C83-5C22-ED9D-57E80B89AE56}"/>
              </a:ext>
            </a:extLst>
          </p:cNvPr>
          <p:cNvSpPr/>
          <p:nvPr/>
        </p:nvSpPr>
        <p:spPr>
          <a:xfrm>
            <a:off x="346794" y="337689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47F5661-1A82-F89A-A24C-0F33D44CBB24}"/>
              </a:ext>
            </a:extLst>
          </p:cNvPr>
          <p:cNvSpPr/>
          <p:nvPr/>
        </p:nvSpPr>
        <p:spPr>
          <a:xfrm>
            <a:off x="1554815" y="337689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7DE4D50-EF72-8741-54CA-06A88B37D27E}"/>
              </a:ext>
            </a:extLst>
          </p:cNvPr>
          <p:cNvSpPr/>
          <p:nvPr/>
        </p:nvSpPr>
        <p:spPr>
          <a:xfrm>
            <a:off x="3878295" y="316842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04828"/>
                </a:lnTo>
                <a:lnTo>
                  <a:pt x="604010" y="104828"/>
                </a:lnTo>
                <a:lnTo>
                  <a:pt x="60401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038A184-BFC4-E211-C1E7-FBE59F859AA4}"/>
              </a:ext>
            </a:extLst>
          </p:cNvPr>
          <p:cNvSpPr/>
          <p:nvPr/>
        </p:nvSpPr>
        <p:spPr>
          <a:xfrm>
            <a:off x="3274284" y="3168426"/>
            <a:ext cx="475965" cy="20965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04010" y="0"/>
                </a:moveTo>
                <a:lnTo>
                  <a:pt x="604010" y="104828"/>
                </a:lnTo>
                <a:lnTo>
                  <a:pt x="0" y="104828"/>
                </a:lnTo>
                <a:lnTo>
                  <a:pt x="0" y="209656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1DF16D1D-EA71-F8DE-1D4F-24FB42130CCD}"/>
              </a:ext>
            </a:extLst>
          </p:cNvPr>
          <p:cNvSpPr/>
          <p:nvPr/>
        </p:nvSpPr>
        <p:spPr>
          <a:xfrm>
            <a:off x="2888226" y="337808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AEC4969-FCA3-1446-BB49-7DBA90125ECA}"/>
              </a:ext>
            </a:extLst>
          </p:cNvPr>
          <p:cNvSpPr/>
          <p:nvPr/>
        </p:nvSpPr>
        <p:spPr>
          <a:xfrm>
            <a:off x="4096247" y="3378083"/>
            <a:ext cx="786719" cy="450278"/>
          </a:xfrm>
          <a:custGeom>
            <a:avLst/>
            <a:gdLst>
              <a:gd name="connsiteX0" fmla="*/ 0 w 998364"/>
              <a:gd name="connsiteY0" fmla="*/ 0 h 499182"/>
              <a:gd name="connsiteX1" fmla="*/ 998364 w 998364"/>
              <a:gd name="connsiteY1" fmla="*/ 0 h 499182"/>
              <a:gd name="connsiteX2" fmla="*/ 998364 w 998364"/>
              <a:gd name="connsiteY2" fmla="*/ 499182 h 499182"/>
              <a:gd name="connsiteX3" fmla="*/ 0 w 998364"/>
              <a:gd name="connsiteY3" fmla="*/ 499182 h 499182"/>
              <a:gd name="connsiteX4" fmla="*/ 0 w 998364"/>
              <a:gd name="connsiteY4" fmla="*/ 0 h 49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364" h="499182">
                <a:moveTo>
                  <a:pt x="0" y="0"/>
                </a:moveTo>
                <a:lnTo>
                  <a:pt x="998364" y="0"/>
                </a:lnTo>
                <a:lnTo>
                  <a:pt x="998364" y="499182"/>
                </a:lnTo>
                <a:lnTo>
                  <a:pt x="0" y="4991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EAD399B-6FB3-59EA-A2AC-513BC15D2FF5}"/>
              </a:ext>
            </a:extLst>
          </p:cNvPr>
          <p:cNvSpPr/>
          <p:nvPr/>
        </p:nvSpPr>
        <p:spPr>
          <a:xfrm>
            <a:off x="3283711" y="3834980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3877"/>
                </a:lnTo>
                <a:lnTo>
                  <a:pt x="483293" y="83877"/>
                </a:lnTo>
                <a:lnTo>
                  <a:pt x="483293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C627283-C6DE-4C13-9262-B94FFF92842A}"/>
              </a:ext>
            </a:extLst>
          </p:cNvPr>
          <p:cNvSpPr/>
          <p:nvPr/>
        </p:nvSpPr>
        <p:spPr>
          <a:xfrm>
            <a:off x="2800417" y="3834980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83293" y="0"/>
                </a:moveTo>
                <a:lnTo>
                  <a:pt x="483293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644C5B3-DB3C-5724-2C2A-CC1DF03585DB}"/>
              </a:ext>
            </a:extLst>
          </p:cNvPr>
          <p:cNvSpPr/>
          <p:nvPr/>
        </p:nvSpPr>
        <p:spPr>
          <a:xfrm>
            <a:off x="1833830" y="3834980"/>
            <a:ext cx="1142517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449881" y="0"/>
                </a:moveTo>
                <a:lnTo>
                  <a:pt x="1449881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24FD5A2-6E84-BF9D-06A2-AA23DE128DE2}"/>
              </a:ext>
            </a:extLst>
          </p:cNvPr>
          <p:cNvSpPr/>
          <p:nvPr/>
        </p:nvSpPr>
        <p:spPr>
          <a:xfrm>
            <a:off x="867242" y="3834980"/>
            <a:ext cx="1904196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416468" y="0"/>
                </a:moveTo>
                <a:lnTo>
                  <a:pt x="2416468" y="83877"/>
                </a:lnTo>
                <a:lnTo>
                  <a:pt x="0" y="83877"/>
                </a:lnTo>
                <a:lnTo>
                  <a:pt x="0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24F4BFA-38D5-90F6-9F63-11C94566F5E4}"/>
              </a:ext>
            </a:extLst>
          </p:cNvPr>
          <p:cNvSpPr/>
          <p:nvPr/>
        </p:nvSpPr>
        <p:spPr>
          <a:xfrm>
            <a:off x="552669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8D97142-1C1A-5D52-41D7-CA1A6D1927CE}"/>
              </a:ext>
            </a:extLst>
          </p:cNvPr>
          <p:cNvSpPr/>
          <p:nvPr/>
        </p:nvSpPr>
        <p:spPr>
          <a:xfrm>
            <a:off x="1519256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54EAF9E-947F-D011-2801-84FA4C49D1A5}"/>
              </a:ext>
            </a:extLst>
          </p:cNvPr>
          <p:cNvSpPr/>
          <p:nvPr/>
        </p:nvSpPr>
        <p:spPr>
          <a:xfrm>
            <a:off x="2485844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endPara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48F6B36-F46C-D653-34AA-52224BEF5665}"/>
              </a:ext>
            </a:extLst>
          </p:cNvPr>
          <p:cNvSpPr/>
          <p:nvPr/>
        </p:nvSpPr>
        <p:spPr>
          <a:xfrm>
            <a:off x="3452431" y="4002734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CC1FD97-CCE0-D543-F970-B244E1CA5F96}"/>
              </a:ext>
            </a:extLst>
          </p:cNvPr>
          <p:cNvSpPr/>
          <p:nvPr/>
        </p:nvSpPr>
        <p:spPr>
          <a:xfrm>
            <a:off x="4500306" y="3828361"/>
            <a:ext cx="380839" cy="16775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83877"/>
                </a:lnTo>
                <a:lnTo>
                  <a:pt x="483293" y="83877"/>
                </a:lnTo>
                <a:lnTo>
                  <a:pt x="483293" y="16775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42530E7-BD96-6AB2-EC2B-B403D290076A}"/>
              </a:ext>
            </a:extLst>
          </p:cNvPr>
          <p:cNvSpPr/>
          <p:nvPr/>
        </p:nvSpPr>
        <p:spPr>
          <a:xfrm>
            <a:off x="4669026" y="3996115"/>
            <a:ext cx="629486" cy="399416"/>
          </a:xfrm>
          <a:custGeom>
            <a:avLst/>
            <a:gdLst>
              <a:gd name="connsiteX0" fmla="*/ 0 w 798832"/>
              <a:gd name="connsiteY0" fmla="*/ 0 h 399416"/>
              <a:gd name="connsiteX1" fmla="*/ 798832 w 798832"/>
              <a:gd name="connsiteY1" fmla="*/ 0 h 399416"/>
              <a:gd name="connsiteX2" fmla="*/ 798832 w 798832"/>
              <a:gd name="connsiteY2" fmla="*/ 399416 h 399416"/>
              <a:gd name="connsiteX3" fmla="*/ 0 w 798832"/>
              <a:gd name="connsiteY3" fmla="*/ 399416 h 399416"/>
              <a:gd name="connsiteX4" fmla="*/ 0 w 798832"/>
              <a:gd name="connsiteY4" fmla="*/ 0 h 39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832" h="399416">
                <a:moveTo>
                  <a:pt x="0" y="0"/>
                </a:moveTo>
                <a:lnTo>
                  <a:pt x="798832" y="0"/>
                </a:lnTo>
                <a:lnTo>
                  <a:pt x="798832" y="399416"/>
                </a:lnTo>
                <a:lnTo>
                  <a:pt x="0" y="3994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7CEC3-1413-AC4F-59BF-6A82CBCCD042}"/>
              </a:ext>
            </a:extLst>
          </p:cNvPr>
          <p:cNvSpPr txBox="1"/>
          <p:nvPr/>
        </p:nvSpPr>
        <p:spPr>
          <a:xfrm>
            <a:off x="6138231" y="2487234"/>
            <a:ext cx="5499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&lt;html&gt;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cha-con: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299B2B-1463-A3DF-4C08-223F43A92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145486"/>
              </p:ext>
            </p:extLst>
          </p:nvPr>
        </p:nvGraphicFramePr>
        <p:xfrm>
          <a:off x="904449" y="820132"/>
          <a:ext cx="10383101" cy="5059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65DB1-4FAD-63AA-4D81-F27BEE5683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538" y="1729430"/>
            <a:ext cx="9775619" cy="79589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9E74CCA-2117-F4C8-5FE7-12B183A261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990047"/>
              </p:ext>
            </p:extLst>
          </p:nvPr>
        </p:nvGraphicFramePr>
        <p:xfrm>
          <a:off x="3672264" y="3092975"/>
          <a:ext cx="4255678" cy="1423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18428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A59AF6-99A0-493A-83A1-C629E27C5F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76A59AF6-99A0-493A-83A1-C629E27C5F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F5FDF8-93DF-40B6-B27A-2F77A129A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F9F5FDF8-93DF-40B6-B27A-2F77A129A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176485-277A-4D8A-993A-F4D6114E5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EB176485-277A-4D8A-993A-F4D6114E57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8E9C62-B706-448A-9C0F-4EF44F4BA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dgm id="{358E9C62-B706-448A-9C0F-4EF44F4BA0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D5DB64-4C0A-4703-A507-CA655E967B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07D5DB64-4C0A-4703-A507-CA655E967B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77072A3-10F5-4CDB-BEDD-32DCE44C56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E77072A3-10F5-4CDB-BEDD-32DCE44C56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2BBA8E-2220-41D5-95BD-ED06BBA135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232BBA8E-2220-41D5-95BD-ED06BBA135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6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299B2B-1463-A3DF-4C08-223F43A92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905770"/>
              </p:ext>
            </p:extLst>
          </p:nvPr>
        </p:nvGraphicFramePr>
        <p:xfrm>
          <a:off x="1137239" y="1502397"/>
          <a:ext cx="9917521" cy="1284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9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-3-4">
            <a:hlinkClick r:id="" action="ppaction://media"/>
            <a:extLst>
              <a:ext uri="{FF2B5EF4-FFF2-40B4-BE49-F238E27FC236}">
                <a16:creationId xmlns:a16="http://schemas.microsoft.com/office/drawing/2014/main" id="{2C518E6D-87B3-82CF-7FFB-27B7A1751E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81584" y="1200921"/>
            <a:ext cx="7132638" cy="48466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68AE0-E5DD-FDD8-FE45-F08F60784DCA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A5168B-6151-BC8D-748D-19B17F213244}"/>
              </a:ext>
            </a:extLst>
          </p:cNvPr>
          <p:cNvSpPr/>
          <p:nvPr/>
        </p:nvSpPr>
        <p:spPr>
          <a:xfrm>
            <a:off x="888613" y="772022"/>
            <a:ext cx="315548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Notepad</a:t>
            </a:r>
            <a:endParaRPr lang="en-US" sz="2400" kern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164A9-A764-D69F-2F0E-6A4F3522BF1E}"/>
              </a:ext>
            </a:extLst>
          </p:cNvPr>
          <p:cNvSpPr txBox="1"/>
          <p:nvPr/>
        </p:nvSpPr>
        <p:spPr>
          <a:xfrm>
            <a:off x="615235" y="2096557"/>
            <a:ext cx="37022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Khởi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Notepad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Notepad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.html)</a:t>
            </a:r>
          </a:p>
        </p:txBody>
      </p:sp>
    </p:spTree>
    <p:extLst>
      <p:ext uri="{BB962C8B-B14F-4D97-AF65-F5344CB8AC3E}">
        <p14:creationId xmlns:p14="http://schemas.microsoft.com/office/powerpoint/2010/main" val="159001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4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D72D17-4720-9EEB-57FE-6C0D7A32B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903" y="1494275"/>
            <a:ext cx="6353175" cy="47529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68AE0-E5DD-FDD8-FE45-F08F60784DCA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A5168B-6151-BC8D-748D-19B17F213244}"/>
              </a:ext>
            </a:extLst>
          </p:cNvPr>
          <p:cNvSpPr/>
          <p:nvPr/>
        </p:nvSpPr>
        <p:spPr>
          <a:xfrm>
            <a:off x="888612" y="772022"/>
            <a:ext cx="736926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endParaRPr lang="en-US" sz="2400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BF97111-F442-88CC-D3D2-CCCDF257F6FE}"/>
              </a:ext>
            </a:extLst>
          </p:cNvPr>
          <p:cNvSpPr/>
          <p:nvPr/>
        </p:nvSpPr>
        <p:spPr>
          <a:xfrm>
            <a:off x="1017091" y="1272269"/>
            <a:ext cx="269218" cy="32990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9906"/>
                </a:lnTo>
                <a:lnTo>
                  <a:pt x="269218" y="329906"/>
                </a:lnTo>
              </a:path>
            </a:pathLst>
          </a:custGeom>
          <a:noFill/>
        </p:spPr>
        <p:style>
          <a:lnRef idx="2">
            <a:schemeClr val="accent4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D3A4B0-647D-B1AE-0A9B-353CD686A305}"/>
              </a:ext>
            </a:extLst>
          </p:cNvPr>
          <p:cNvSpPr/>
          <p:nvPr/>
        </p:nvSpPr>
        <p:spPr>
          <a:xfrm>
            <a:off x="1286310" y="1348284"/>
            <a:ext cx="3424554" cy="507783"/>
          </a:xfrm>
          <a:custGeom>
            <a:avLst/>
            <a:gdLst>
              <a:gd name="connsiteX0" fmla="*/ 0 w 3424554"/>
              <a:gd name="connsiteY0" fmla="*/ 50778 h 507783"/>
              <a:gd name="connsiteX1" fmla="*/ 50778 w 3424554"/>
              <a:gd name="connsiteY1" fmla="*/ 0 h 507783"/>
              <a:gd name="connsiteX2" fmla="*/ 3373776 w 3424554"/>
              <a:gd name="connsiteY2" fmla="*/ 0 h 507783"/>
              <a:gd name="connsiteX3" fmla="*/ 3424554 w 3424554"/>
              <a:gd name="connsiteY3" fmla="*/ 50778 h 507783"/>
              <a:gd name="connsiteX4" fmla="*/ 3424554 w 3424554"/>
              <a:gd name="connsiteY4" fmla="*/ 457005 h 507783"/>
              <a:gd name="connsiteX5" fmla="*/ 3373776 w 3424554"/>
              <a:gd name="connsiteY5" fmla="*/ 507783 h 507783"/>
              <a:gd name="connsiteX6" fmla="*/ 50778 w 3424554"/>
              <a:gd name="connsiteY6" fmla="*/ 507783 h 507783"/>
              <a:gd name="connsiteX7" fmla="*/ 0 w 3424554"/>
              <a:gd name="connsiteY7" fmla="*/ 457005 h 507783"/>
              <a:gd name="connsiteX8" fmla="*/ 0 w 3424554"/>
              <a:gd name="connsiteY8" fmla="*/ 50778 h 50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4554" h="507783">
                <a:moveTo>
                  <a:pt x="0" y="50778"/>
                </a:moveTo>
                <a:cubicBezTo>
                  <a:pt x="0" y="22734"/>
                  <a:pt x="22734" y="0"/>
                  <a:pt x="50778" y="0"/>
                </a:cubicBezTo>
                <a:lnTo>
                  <a:pt x="3373776" y="0"/>
                </a:lnTo>
                <a:cubicBezTo>
                  <a:pt x="3401820" y="0"/>
                  <a:pt x="3424554" y="22734"/>
                  <a:pt x="3424554" y="50778"/>
                </a:cubicBezTo>
                <a:lnTo>
                  <a:pt x="3424554" y="457005"/>
                </a:lnTo>
                <a:cubicBezTo>
                  <a:pt x="3424554" y="485049"/>
                  <a:pt x="3401820" y="507783"/>
                  <a:pt x="3373776" y="507783"/>
                </a:cubicBezTo>
                <a:lnTo>
                  <a:pt x="50778" y="507783"/>
                </a:lnTo>
                <a:cubicBezTo>
                  <a:pt x="22734" y="507783"/>
                  <a:pt x="0" y="485049"/>
                  <a:pt x="0" y="457005"/>
                </a:cubicBezTo>
                <a:lnTo>
                  <a:pt x="0" y="50778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592" tIns="45352" rIns="60592" bIns="45352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Notepad++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D52676D-6EEE-D793-94F5-B296BCBC8903}"/>
              </a:ext>
            </a:extLst>
          </p:cNvPr>
          <p:cNvSpPr/>
          <p:nvPr/>
        </p:nvSpPr>
        <p:spPr>
          <a:xfrm>
            <a:off x="1017091" y="1272269"/>
            <a:ext cx="269218" cy="96463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64635"/>
                </a:lnTo>
                <a:lnTo>
                  <a:pt x="269218" y="964635"/>
                </a:lnTo>
              </a:path>
            </a:pathLst>
          </a:custGeom>
          <a:noFill/>
        </p:spPr>
        <p:style>
          <a:lnRef idx="2">
            <a:schemeClr val="accent4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3F228D6-3D5A-770A-5B45-E5E038CC264F}"/>
              </a:ext>
            </a:extLst>
          </p:cNvPr>
          <p:cNvSpPr/>
          <p:nvPr/>
        </p:nvSpPr>
        <p:spPr>
          <a:xfrm>
            <a:off x="1286310" y="1983013"/>
            <a:ext cx="3424554" cy="507783"/>
          </a:xfrm>
          <a:custGeom>
            <a:avLst/>
            <a:gdLst>
              <a:gd name="connsiteX0" fmla="*/ 0 w 3424554"/>
              <a:gd name="connsiteY0" fmla="*/ 50778 h 507783"/>
              <a:gd name="connsiteX1" fmla="*/ 50778 w 3424554"/>
              <a:gd name="connsiteY1" fmla="*/ 0 h 507783"/>
              <a:gd name="connsiteX2" fmla="*/ 3373776 w 3424554"/>
              <a:gd name="connsiteY2" fmla="*/ 0 h 507783"/>
              <a:gd name="connsiteX3" fmla="*/ 3424554 w 3424554"/>
              <a:gd name="connsiteY3" fmla="*/ 50778 h 507783"/>
              <a:gd name="connsiteX4" fmla="*/ 3424554 w 3424554"/>
              <a:gd name="connsiteY4" fmla="*/ 457005 h 507783"/>
              <a:gd name="connsiteX5" fmla="*/ 3373776 w 3424554"/>
              <a:gd name="connsiteY5" fmla="*/ 507783 h 507783"/>
              <a:gd name="connsiteX6" fmla="*/ 50778 w 3424554"/>
              <a:gd name="connsiteY6" fmla="*/ 507783 h 507783"/>
              <a:gd name="connsiteX7" fmla="*/ 0 w 3424554"/>
              <a:gd name="connsiteY7" fmla="*/ 457005 h 507783"/>
              <a:gd name="connsiteX8" fmla="*/ 0 w 3424554"/>
              <a:gd name="connsiteY8" fmla="*/ 50778 h 50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4554" h="507783">
                <a:moveTo>
                  <a:pt x="0" y="50778"/>
                </a:moveTo>
                <a:cubicBezTo>
                  <a:pt x="0" y="22734"/>
                  <a:pt x="22734" y="0"/>
                  <a:pt x="50778" y="0"/>
                </a:cubicBezTo>
                <a:lnTo>
                  <a:pt x="3373776" y="0"/>
                </a:lnTo>
                <a:cubicBezTo>
                  <a:pt x="3401820" y="0"/>
                  <a:pt x="3424554" y="22734"/>
                  <a:pt x="3424554" y="50778"/>
                </a:cubicBezTo>
                <a:lnTo>
                  <a:pt x="3424554" y="457005"/>
                </a:lnTo>
                <a:cubicBezTo>
                  <a:pt x="3424554" y="485049"/>
                  <a:pt x="3401820" y="507783"/>
                  <a:pt x="3373776" y="507783"/>
                </a:cubicBezTo>
                <a:lnTo>
                  <a:pt x="50778" y="507783"/>
                </a:lnTo>
                <a:cubicBezTo>
                  <a:pt x="22734" y="507783"/>
                  <a:pt x="0" y="485049"/>
                  <a:pt x="0" y="457005"/>
                </a:cubicBezTo>
                <a:lnTo>
                  <a:pt x="0" y="50778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592" tIns="45352" rIns="60592" bIns="45352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Sublime Text</a:t>
            </a:r>
          </a:p>
        </p:txBody>
      </p:sp>
    </p:spTree>
    <p:extLst>
      <p:ext uri="{BB962C8B-B14F-4D97-AF65-F5344CB8AC3E}">
        <p14:creationId xmlns:p14="http://schemas.microsoft.com/office/powerpoint/2010/main" val="176241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-3-5">
            <a:hlinkClick r:id="" action="ppaction://media"/>
            <a:extLst>
              <a:ext uri="{FF2B5EF4-FFF2-40B4-BE49-F238E27FC236}">
                <a16:creationId xmlns:a16="http://schemas.microsoft.com/office/drawing/2014/main" id="{0DCFF309-A3AC-F2A5-20DC-0E4FF69711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96288" y="1388991"/>
            <a:ext cx="6035675" cy="499903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68AE0-E5DD-FDD8-FE45-F08F60784DCA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A5168B-6151-BC8D-748D-19B17F213244}"/>
              </a:ext>
            </a:extLst>
          </p:cNvPr>
          <p:cNvSpPr/>
          <p:nvPr/>
        </p:nvSpPr>
        <p:spPr>
          <a:xfrm>
            <a:off x="888612" y="772022"/>
            <a:ext cx="736926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endParaRPr lang="en-US" sz="2400" kern="12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92F41D-4006-3456-4374-F7158A6CA69B}"/>
              </a:ext>
            </a:extLst>
          </p:cNvPr>
          <p:cNvSpPr/>
          <p:nvPr/>
        </p:nvSpPr>
        <p:spPr>
          <a:xfrm>
            <a:off x="1017091" y="1272269"/>
            <a:ext cx="269218" cy="32990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9906"/>
                </a:lnTo>
                <a:lnTo>
                  <a:pt x="269218" y="329906"/>
                </a:lnTo>
              </a:path>
            </a:pathLst>
          </a:custGeom>
          <a:noFill/>
        </p:spPr>
        <p:style>
          <a:lnRef idx="2">
            <a:schemeClr val="accent4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40E1E5-D1A1-694B-3EC9-F3B786C1FB30}"/>
              </a:ext>
            </a:extLst>
          </p:cNvPr>
          <p:cNvSpPr/>
          <p:nvPr/>
        </p:nvSpPr>
        <p:spPr>
          <a:xfrm>
            <a:off x="1286310" y="1348284"/>
            <a:ext cx="3424554" cy="507783"/>
          </a:xfrm>
          <a:custGeom>
            <a:avLst/>
            <a:gdLst>
              <a:gd name="connsiteX0" fmla="*/ 0 w 3424554"/>
              <a:gd name="connsiteY0" fmla="*/ 50778 h 507783"/>
              <a:gd name="connsiteX1" fmla="*/ 50778 w 3424554"/>
              <a:gd name="connsiteY1" fmla="*/ 0 h 507783"/>
              <a:gd name="connsiteX2" fmla="*/ 3373776 w 3424554"/>
              <a:gd name="connsiteY2" fmla="*/ 0 h 507783"/>
              <a:gd name="connsiteX3" fmla="*/ 3424554 w 3424554"/>
              <a:gd name="connsiteY3" fmla="*/ 50778 h 507783"/>
              <a:gd name="connsiteX4" fmla="*/ 3424554 w 3424554"/>
              <a:gd name="connsiteY4" fmla="*/ 457005 h 507783"/>
              <a:gd name="connsiteX5" fmla="*/ 3373776 w 3424554"/>
              <a:gd name="connsiteY5" fmla="*/ 507783 h 507783"/>
              <a:gd name="connsiteX6" fmla="*/ 50778 w 3424554"/>
              <a:gd name="connsiteY6" fmla="*/ 507783 h 507783"/>
              <a:gd name="connsiteX7" fmla="*/ 0 w 3424554"/>
              <a:gd name="connsiteY7" fmla="*/ 457005 h 507783"/>
              <a:gd name="connsiteX8" fmla="*/ 0 w 3424554"/>
              <a:gd name="connsiteY8" fmla="*/ 50778 h 50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4554" h="507783">
                <a:moveTo>
                  <a:pt x="0" y="50778"/>
                </a:moveTo>
                <a:cubicBezTo>
                  <a:pt x="0" y="22734"/>
                  <a:pt x="22734" y="0"/>
                  <a:pt x="50778" y="0"/>
                </a:cubicBezTo>
                <a:lnTo>
                  <a:pt x="3373776" y="0"/>
                </a:lnTo>
                <a:cubicBezTo>
                  <a:pt x="3401820" y="0"/>
                  <a:pt x="3424554" y="22734"/>
                  <a:pt x="3424554" y="50778"/>
                </a:cubicBezTo>
                <a:lnTo>
                  <a:pt x="3424554" y="457005"/>
                </a:lnTo>
                <a:cubicBezTo>
                  <a:pt x="3424554" y="485049"/>
                  <a:pt x="3401820" y="507783"/>
                  <a:pt x="3373776" y="507783"/>
                </a:cubicBezTo>
                <a:lnTo>
                  <a:pt x="50778" y="507783"/>
                </a:lnTo>
                <a:cubicBezTo>
                  <a:pt x="22734" y="507783"/>
                  <a:pt x="0" y="485049"/>
                  <a:pt x="0" y="457005"/>
                </a:cubicBezTo>
                <a:lnTo>
                  <a:pt x="0" y="50778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592" tIns="45352" rIns="60592" bIns="45352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Notepad++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6A54508-0681-3B83-0964-660485EDBA60}"/>
              </a:ext>
            </a:extLst>
          </p:cNvPr>
          <p:cNvSpPr/>
          <p:nvPr/>
        </p:nvSpPr>
        <p:spPr>
          <a:xfrm>
            <a:off x="1017091" y="1272269"/>
            <a:ext cx="269218" cy="96463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64635"/>
                </a:lnTo>
                <a:lnTo>
                  <a:pt x="269218" y="964635"/>
                </a:lnTo>
              </a:path>
            </a:pathLst>
          </a:custGeom>
          <a:noFill/>
        </p:spPr>
        <p:style>
          <a:lnRef idx="2">
            <a:schemeClr val="accent4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2EF82D-0391-379D-0CA2-DEBEAD81BDBD}"/>
              </a:ext>
            </a:extLst>
          </p:cNvPr>
          <p:cNvSpPr/>
          <p:nvPr/>
        </p:nvSpPr>
        <p:spPr>
          <a:xfrm>
            <a:off x="1286310" y="1983013"/>
            <a:ext cx="3424554" cy="507783"/>
          </a:xfrm>
          <a:custGeom>
            <a:avLst/>
            <a:gdLst>
              <a:gd name="connsiteX0" fmla="*/ 0 w 3424554"/>
              <a:gd name="connsiteY0" fmla="*/ 50778 h 507783"/>
              <a:gd name="connsiteX1" fmla="*/ 50778 w 3424554"/>
              <a:gd name="connsiteY1" fmla="*/ 0 h 507783"/>
              <a:gd name="connsiteX2" fmla="*/ 3373776 w 3424554"/>
              <a:gd name="connsiteY2" fmla="*/ 0 h 507783"/>
              <a:gd name="connsiteX3" fmla="*/ 3424554 w 3424554"/>
              <a:gd name="connsiteY3" fmla="*/ 50778 h 507783"/>
              <a:gd name="connsiteX4" fmla="*/ 3424554 w 3424554"/>
              <a:gd name="connsiteY4" fmla="*/ 457005 h 507783"/>
              <a:gd name="connsiteX5" fmla="*/ 3373776 w 3424554"/>
              <a:gd name="connsiteY5" fmla="*/ 507783 h 507783"/>
              <a:gd name="connsiteX6" fmla="*/ 50778 w 3424554"/>
              <a:gd name="connsiteY6" fmla="*/ 507783 h 507783"/>
              <a:gd name="connsiteX7" fmla="*/ 0 w 3424554"/>
              <a:gd name="connsiteY7" fmla="*/ 457005 h 507783"/>
              <a:gd name="connsiteX8" fmla="*/ 0 w 3424554"/>
              <a:gd name="connsiteY8" fmla="*/ 50778 h 50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24554" h="507783">
                <a:moveTo>
                  <a:pt x="0" y="50778"/>
                </a:moveTo>
                <a:cubicBezTo>
                  <a:pt x="0" y="22734"/>
                  <a:pt x="22734" y="0"/>
                  <a:pt x="50778" y="0"/>
                </a:cubicBezTo>
                <a:lnTo>
                  <a:pt x="3373776" y="0"/>
                </a:lnTo>
                <a:cubicBezTo>
                  <a:pt x="3401820" y="0"/>
                  <a:pt x="3424554" y="22734"/>
                  <a:pt x="3424554" y="50778"/>
                </a:cubicBezTo>
                <a:lnTo>
                  <a:pt x="3424554" y="457005"/>
                </a:lnTo>
                <a:cubicBezTo>
                  <a:pt x="3424554" y="485049"/>
                  <a:pt x="3401820" y="507783"/>
                  <a:pt x="3373776" y="507783"/>
                </a:cubicBezTo>
                <a:lnTo>
                  <a:pt x="50778" y="507783"/>
                </a:lnTo>
                <a:cubicBezTo>
                  <a:pt x="22734" y="507783"/>
                  <a:pt x="0" y="485049"/>
                  <a:pt x="0" y="457005"/>
                </a:cubicBezTo>
                <a:lnTo>
                  <a:pt x="0" y="50778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592" tIns="45352" rIns="60592" bIns="45352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Sublime Text</a:t>
            </a:r>
          </a:p>
        </p:txBody>
      </p:sp>
    </p:spTree>
    <p:extLst>
      <p:ext uri="{BB962C8B-B14F-4D97-AF65-F5344CB8AC3E}">
        <p14:creationId xmlns:p14="http://schemas.microsoft.com/office/powerpoint/2010/main" val="182477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-4">
            <a:hlinkClick r:id="" action="ppaction://media"/>
            <a:extLst>
              <a:ext uri="{FF2B5EF4-FFF2-40B4-BE49-F238E27FC236}">
                <a16:creationId xmlns:a16="http://schemas.microsoft.com/office/drawing/2014/main" id="{27405D3F-A507-E4D6-CFC5-947933CA66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7349" y="728932"/>
            <a:ext cx="10497303" cy="59047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-3-2">
            <a:hlinkClick r:id="" action="ppaction://media"/>
            <a:extLst>
              <a:ext uri="{FF2B5EF4-FFF2-40B4-BE49-F238E27FC236}">
                <a16:creationId xmlns:a16="http://schemas.microsoft.com/office/drawing/2014/main" id="{88042879-334B-5FB4-9ACA-FBD78918C7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575" y="1634479"/>
            <a:ext cx="11392849" cy="4380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68AE0-E5DD-FDD8-FE45-F08F60784DCA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A5168B-6151-BC8D-748D-19B17F213244}"/>
              </a:ext>
            </a:extLst>
          </p:cNvPr>
          <p:cNvSpPr/>
          <p:nvPr/>
        </p:nvSpPr>
        <p:spPr>
          <a:xfrm>
            <a:off x="888612" y="772022"/>
            <a:ext cx="7227865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10125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2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134680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PHẦN MỀM SOẠN THẢO HTML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68AE0-E5DD-FDD8-FE45-F08F60784DCA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A5168B-6151-BC8D-748D-19B17F213244}"/>
              </a:ext>
            </a:extLst>
          </p:cNvPr>
          <p:cNvSpPr/>
          <p:nvPr/>
        </p:nvSpPr>
        <p:spPr>
          <a:xfrm>
            <a:off x="888612" y="772022"/>
            <a:ext cx="7227865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endParaRPr lang="en-US" sz="2400" kern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7B5D18-1409-AEC1-F15C-49B3842F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05" y="1398081"/>
            <a:ext cx="5247469" cy="36189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DB7856-134E-50A8-8FB7-9EEBBF2DD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27" y="1398081"/>
            <a:ext cx="5768138" cy="3556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6902AF-DE06-92ED-979E-F0957BED4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571" y="3151920"/>
            <a:ext cx="6583668" cy="347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4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DBCB8E-879B-2FBA-BAE8-EF900021EBB1}"/>
              </a:ext>
            </a:extLst>
          </p:cNvPr>
          <p:cNvSpPr/>
          <p:nvPr/>
        </p:nvSpPr>
        <p:spPr>
          <a:xfrm>
            <a:off x="673493" y="2280640"/>
            <a:ext cx="10845014" cy="2565027"/>
          </a:xfrm>
          <a:custGeom>
            <a:avLst/>
            <a:gdLst>
              <a:gd name="connsiteX0" fmla="*/ 0 w 10845014"/>
              <a:gd name="connsiteY0" fmla="*/ 0 h 2565027"/>
              <a:gd name="connsiteX1" fmla="*/ 10845014 w 10845014"/>
              <a:gd name="connsiteY1" fmla="*/ 0 h 2565027"/>
              <a:gd name="connsiteX2" fmla="*/ 10845014 w 10845014"/>
              <a:gd name="connsiteY2" fmla="*/ 2565027 h 2565027"/>
              <a:gd name="connsiteX3" fmla="*/ 0 w 10845014"/>
              <a:gd name="connsiteY3" fmla="*/ 2565027 h 2565027"/>
              <a:gd name="connsiteX4" fmla="*/ 0 w 10845014"/>
              <a:gd name="connsiteY4" fmla="*/ 0 h 25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5014" h="2565027">
                <a:moveTo>
                  <a:pt x="0" y="0"/>
                </a:moveTo>
                <a:lnTo>
                  <a:pt x="10845014" y="0"/>
                </a:lnTo>
                <a:lnTo>
                  <a:pt x="10845014" y="2565027"/>
                </a:lnTo>
                <a:lnTo>
                  <a:pt x="0" y="25650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1694" tIns="1332992" rIns="841694" bIns="170688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HTML: a, c, f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web: b, d, e, g, h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B4A79F-C696-A9B6-2C98-E4C9CAF9E4A7}"/>
              </a:ext>
            </a:extLst>
          </p:cNvPr>
          <p:cNvSpPr/>
          <p:nvPr/>
        </p:nvSpPr>
        <p:spPr>
          <a:xfrm>
            <a:off x="1215743" y="1336000"/>
            <a:ext cx="10031648" cy="1889280"/>
          </a:xfrm>
          <a:custGeom>
            <a:avLst/>
            <a:gdLst>
              <a:gd name="connsiteX0" fmla="*/ 0 w 10031648"/>
              <a:gd name="connsiteY0" fmla="*/ 314886 h 1889280"/>
              <a:gd name="connsiteX1" fmla="*/ 314886 w 10031648"/>
              <a:gd name="connsiteY1" fmla="*/ 0 h 1889280"/>
              <a:gd name="connsiteX2" fmla="*/ 9716762 w 10031648"/>
              <a:gd name="connsiteY2" fmla="*/ 0 h 1889280"/>
              <a:gd name="connsiteX3" fmla="*/ 10031648 w 10031648"/>
              <a:gd name="connsiteY3" fmla="*/ 314886 h 1889280"/>
              <a:gd name="connsiteX4" fmla="*/ 10031648 w 10031648"/>
              <a:gd name="connsiteY4" fmla="*/ 1574394 h 1889280"/>
              <a:gd name="connsiteX5" fmla="*/ 9716762 w 10031648"/>
              <a:gd name="connsiteY5" fmla="*/ 1889280 h 1889280"/>
              <a:gd name="connsiteX6" fmla="*/ 314886 w 10031648"/>
              <a:gd name="connsiteY6" fmla="*/ 1889280 h 1889280"/>
              <a:gd name="connsiteX7" fmla="*/ 0 w 10031648"/>
              <a:gd name="connsiteY7" fmla="*/ 1574394 h 1889280"/>
              <a:gd name="connsiteX8" fmla="*/ 0 w 10031648"/>
              <a:gd name="connsiteY8" fmla="*/ 314886 h 188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31648" h="1889280">
                <a:moveTo>
                  <a:pt x="0" y="314886"/>
                </a:moveTo>
                <a:cubicBezTo>
                  <a:pt x="0" y="140979"/>
                  <a:pt x="140979" y="0"/>
                  <a:pt x="314886" y="0"/>
                </a:cubicBezTo>
                <a:lnTo>
                  <a:pt x="9716762" y="0"/>
                </a:lnTo>
                <a:cubicBezTo>
                  <a:pt x="9890669" y="0"/>
                  <a:pt x="10031648" y="140979"/>
                  <a:pt x="10031648" y="314886"/>
                </a:cubicBezTo>
                <a:lnTo>
                  <a:pt x="10031648" y="1574394"/>
                </a:lnTo>
                <a:cubicBezTo>
                  <a:pt x="10031648" y="1748301"/>
                  <a:pt x="9890669" y="1889280"/>
                  <a:pt x="9716762" y="1889280"/>
                </a:cubicBezTo>
                <a:lnTo>
                  <a:pt x="314886" y="1889280"/>
                </a:lnTo>
                <a:cubicBezTo>
                  <a:pt x="140979" y="1889280"/>
                  <a:pt x="0" y="1748301"/>
                  <a:pt x="0" y="1574394"/>
                </a:cubicBezTo>
                <a:lnTo>
                  <a:pt x="0" y="31488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79168" tIns="92227" rIns="379168" bIns="92227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web: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a) Notepad      b) Opera             c) Sublime Text        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d)Chrome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e)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f) Notepad ++    </a:t>
            </a:r>
            <a:r>
              <a:rPr lang="nn-NO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g) FireFox                 h) Microsoft Edge 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3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3625943-5473-0E62-AE46-129BEA25F4AA}"/>
              </a:ext>
            </a:extLst>
          </p:cNvPr>
          <p:cNvSpPr/>
          <p:nvPr/>
        </p:nvSpPr>
        <p:spPr>
          <a:xfrm>
            <a:off x="876168" y="1560693"/>
            <a:ext cx="10439663" cy="3912300"/>
          </a:xfrm>
          <a:custGeom>
            <a:avLst/>
            <a:gdLst>
              <a:gd name="connsiteX0" fmla="*/ 0 w 10439663"/>
              <a:gd name="connsiteY0" fmla="*/ 0 h 3912300"/>
              <a:gd name="connsiteX1" fmla="*/ 10439663 w 10439663"/>
              <a:gd name="connsiteY1" fmla="*/ 0 h 3912300"/>
              <a:gd name="connsiteX2" fmla="*/ 10439663 w 10439663"/>
              <a:gd name="connsiteY2" fmla="*/ 3912300 h 3912300"/>
              <a:gd name="connsiteX3" fmla="*/ 0 w 10439663"/>
              <a:gd name="connsiteY3" fmla="*/ 3912300 h 3912300"/>
              <a:gd name="connsiteX4" fmla="*/ 0 w 10439663"/>
              <a:gd name="connsiteY4" fmla="*/ 0 h 391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39663" h="3912300">
                <a:moveTo>
                  <a:pt x="0" y="0"/>
                </a:moveTo>
                <a:lnTo>
                  <a:pt x="10439663" y="0"/>
                </a:lnTo>
                <a:lnTo>
                  <a:pt x="10439663" y="3912300"/>
                </a:lnTo>
                <a:lnTo>
                  <a:pt x="0" y="39123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0234" tIns="958088" rIns="810234" bIns="170688" numCol="1" spcCol="1270" anchor="t" anchorCtr="0">
            <a:noAutofit/>
          </a:bodyPr>
          <a:lstStyle/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2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5BD4146-3F21-DBF8-FF4C-9A1BDA92426C}"/>
              </a:ext>
            </a:extLst>
          </p:cNvPr>
          <p:cNvSpPr/>
          <p:nvPr/>
        </p:nvSpPr>
        <p:spPr>
          <a:xfrm>
            <a:off x="1398151" y="881733"/>
            <a:ext cx="9595605" cy="1357920"/>
          </a:xfrm>
          <a:custGeom>
            <a:avLst/>
            <a:gdLst>
              <a:gd name="connsiteX0" fmla="*/ 0 w 9595605"/>
              <a:gd name="connsiteY0" fmla="*/ 226325 h 1357920"/>
              <a:gd name="connsiteX1" fmla="*/ 226325 w 9595605"/>
              <a:gd name="connsiteY1" fmla="*/ 0 h 1357920"/>
              <a:gd name="connsiteX2" fmla="*/ 9369280 w 9595605"/>
              <a:gd name="connsiteY2" fmla="*/ 0 h 1357920"/>
              <a:gd name="connsiteX3" fmla="*/ 9595605 w 9595605"/>
              <a:gd name="connsiteY3" fmla="*/ 226325 h 1357920"/>
              <a:gd name="connsiteX4" fmla="*/ 9595605 w 9595605"/>
              <a:gd name="connsiteY4" fmla="*/ 1131595 h 1357920"/>
              <a:gd name="connsiteX5" fmla="*/ 9369280 w 9595605"/>
              <a:gd name="connsiteY5" fmla="*/ 1357920 h 1357920"/>
              <a:gd name="connsiteX6" fmla="*/ 226325 w 9595605"/>
              <a:gd name="connsiteY6" fmla="*/ 1357920 h 1357920"/>
              <a:gd name="connsiteX7" fmla="*/ 0 w 9595605"/>
              <a:gd name="connsiteY7" fmla="*/ 1131595 h 1357920"/>
              <a:gd name="connsiteX8" fmla="*/ 0 w 9595605"/>
              <a:gd name="connsiteY8" fmla="*/ 226325 h 135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95605" h="1357920">
                <a:moveTo>
                  <a:pt x="0" y="226325"/>
                </a:moveTo>
                <a:cubicBezTo>
                  <a:pt x="0" y="101329"/>
                  <a:pt x="101329" y="0"/>
                  <a:pt x="226325" y="0"/>
                </a:cubicBezTo>
                <a:lnTo>
                  <a:pt x="9369280" y="0"/>
                </a:lnTo>
                <a:cubicBezTo>
                  <a:pt x="9494276" y="0"/>
                  <a:pt x="9595605" y="101329"/>
                  <a:pt x="9595605" y="226325"/>
                </a:cubicBezTo>
                <a:lnTo>
                  <a:pt x="9595605" y="1131595"/>
                </a:lnTo>
                <a:cubicBezTo>
                  <a:pt x="9595605" y="1256591"/>
                  <a:pt x="9494276" y="1357920"/>
                  <a:pt x="9369280" y="1357920"/>
                </a:cubicBezTo>
                <a:lnTo>
                  <a:pt x="226325" y="1357920"/>
                </a:lnTo>
                <a:cubicBezTo>
                  <a:pt x="101329" y="1357920"/>
                  <a:pt x="0" y="1256591"/>
                  <a:pt x="0" y="1131595"/>
                </a:cubicBezTo>
                <a:lnTo>
                  <a:pt x="0" y="226325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42504" tIns="66288" rIns="342504" bIns="66288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có nhận xét gì về sự khác biệt khi soạn thảo HTML giữa các phần mềm chuyên nghiệp (ví dụ Notepad ++, Sublime Text) và phần mềm soạn thảo văn bản thông thường (ví dụ Notepad)?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9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8507BEB-0FA5-1032-CBA0-4D79EA9BEEB4}"/>
              </a:ext>
            </a:extLst>
          </p:cNvPr>
          <p:cNvSpPr/>
          <p:nvPr/>
        </p:nvSpPr>
        <p:spPr>
          <a:xfrm>
            <a:off x="1108173" y="2010891"/>
            <a:ext cx="10175711" cy="2302650"/>
          </a:xfrm>
          <a:custGeom>
            <a:avLst/>
            <a:gdLst>
              <a:gd name="connsiteX0" fmla="*/ 0 w 10175711"/>
              <a:gd name="connsiteY0" fmla="*/ 0 h 2302650"/>
              <a:gd name="connsiteX1" fmla="*/ 10175711 w 10175711"/>
              <a:gd name="connsiteY1" fmla="*/ 0 h 2302650"/>
              <a:gd name="connsiteX2" fmla="*/ 10175711 w 10175711"/>
              <a:gd name="connsiteY2" fmla="*/ 2302650 h 2302650"/>
              <a:gd name="connsiteX3" fmla="*/ 0 w 10175711"/>
              <a:gd name="connsiteY3" fmla="*/ 2302650 h 2302650"/>
              <a:gd name="connsiteX4" fmla="*/ 0 w 10175711"/>
              <a:gd name="connsiteY4" fmla="*/ 0 h 230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5711" h="2302650">
                <a:moveTo>
                  <a:pt x="0" y="0"/>
                </a:moveTo>
                <a:lnTo>
                  <a:pt x="10175711" y="0"/>
                </a:lnTo>
                <a:lnTo>
                  <a:pt x="10175711" y="2302650"/>
                </a:lnTo>
                <a:lnTo>
                  <a:pt x="0" y="23026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89748" tIns="708152" rIns="789748" bIns="170688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h1, h2, h3, p, …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u,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strong, …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73277C-A174-229E-66B9-58290EE36E6E}"/>
              </a:ext>
            </a:extLst>
          </p:cNvPr>
          <p:cNvSpPr/>
          <p:nvPr/>
        </p:nvSpPr>
        <p:spPr>
          <a:xfrm>
            <a:off x="1673520" y="1509051"/>
            <a:ext cx="8119647" cy="1003680"/>
          </a:xfrm>
          <a:custGeom>
            <a:avLst/>
            <a:gdLst>
              <a:gd name="connsiteX0" fmla="*/ 0 w 8119647"/>
              <a:gd name="connsiteY0" fmla="*/ 167283 h 1003680"/>
              <a:gd name="connsiteX1" fmla="*/ 167283 w 8119647"/>
              <a:gd name="connsiteY1" fmla="*/ 0 h 1003680"/>
              <a:gd name="connsiteX2" fmla="*/ 7952364 w 8119647"/>
              <a:gd name="connsiteY2" fmla="*/ 0 h 1003680"/>
              <a:gd name="connsiteX3" fmla="*/ 8119647 w 8119647"/>
              <a:gd name="connsiteY3" fmla="*/ 167283 h 1003680"/>
              <a:gd name="connsiteX4" fmla="*/ 8119647 w 8119647"/>
              <a:gd name="connsiteY4" fmla="*/ 836397 h 1003680"/>
              <a:gd name="connsiteX5" fmla="*/ 7952364 w 8119647"/>
              <a:gd name="connsiteY5" fmla="*/ 1003680 h 1003680"/>
              <a:gd name="connsiteX6" fmla="*/ 167283 w 8119647"/>
              <a:gd name="connsiteY6" fmla="*/ 1003680 h 1003680"/>
              <a:gd name="connsiteX7" fmla="*/ 0 w 8119647"/>
              <a:gd name="connsiteY7" fmla="*/ 836397 h 1003680"/>
              <a:gd name="connsiteX8" fmla="*/ 0 w 8119647"/>
              <a:gd name="connsiteY8" fmla="*/ 167283 h 100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19647" h="1003680">
                <a:moveTo>
                  <a:pt x="0" y="167283"/>
                </a:moveTo>
                <a:cubicBezTo>
                  <a:pt x="0" y="74895"/>
                  <a:pt x="74895" y="0"/>
                  <a:pt x="167283" y="0"/>
                </a:cubicBezTo>
                <a:lnTo>
                  <a:pt x="7952364" y="0"/>
                </a:lnTo>
                <a:cubicBezTo>
                  <a:pt x="8044752" y="0"/>
                  <a:pt x="8119647" y="74895"/>
                  <a:pt x="8119647" y="167283"/>
                </a:cubicBezTo>
                <a:lnTo>
                  <a:pt x="8119647" y="836397"/>
                </a:lnTo>
                <a:cubicBezTo>
                  <a:pt x="8119647" y="928785"/>
                  <a:pt x="8044752" y="1003680"/>
                  <a:pt x="7952364" y="1003680"/>
                </a:cubicBezTo>
                <a:lnTo>
                  <a:pt x="167283" y="1003680"/>
                </a:lnTo>
                <a:cubicBezTo>
                  <a:pt x="74895" y="1003680"/>
                  <a:pt x="0" y="928785"/>
                  <a:pt x="0" y="836397"/>
                </a:cubicBezTo>
                <a:lnTo>
                  <a:pt x="0" y="16728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18228" tIns="48996" rIns="318228" bIns="48996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cha-con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web.</a:t>
            </a:r>
          </a:p>
        </p:txBody>
      </p:sp>
    </p:spTree>
    <p:extLst>
      <p:ext uri="{BB962C8B-B14F-4D97-AF65-F5344CB8AC3E}">
        <p14:creationId xmlns:p14="http://schemas.microsoft.com/office/powerpoint/2010/main" val="198235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A43DE52-E432-76D2-A191-7BC54CC45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8399187"/>
              </p:ext>
            </p:extLst>
          </p:nvPr>
        </p:nvGraphicFramePr>
        <p:xfrm>
          <a:off x="666667" y="657076"/>
          <a:ext cx="10858666" cy="5922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705553-21C9-40C0-144D-FE5433774669}"/>
              </a:ext>
            </a:extLst>
          </p:cNvPr>
          <p:cNvSpPr txBox="1"/>
          <p:nvPr/>
        </p:nvSpPr>
        <p:spPr>
          <a:xfrm>
            <a:off x="6280750" y="2433552"/>
            <a:ext cx="505983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dao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Việt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Nam</a:t>
            </a:r>
          </a:p>
          <a:p>
            <a:pPr algn="ctr"/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Trong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đầm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gì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đẹp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bằng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sen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Lá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xanh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bông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trắng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lại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chen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nhụy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vàng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Nhụy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vàng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bông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trắng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lá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xanh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Gần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bùn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chẳng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hôi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tanh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mùi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bùn</a:t>
            </a:r>
            <a:endParaRPr lang="en-US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2EDE97-40CD-0242-A44A-EBA407518F10}"/>
              </a:ext>
            </a:extLst>
          </p:cNvPr>
          <p:cNvSpPr txBox="1"/>
          <p:nvPr/>
        </p:nvSpPr>
        <p:spPr>
          <a:xfrm>
            <a:off x="851415" y="1563151"/>
            <a:ext cx="505983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&lt;head&gt;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&lt;meta charset="utf-8"&gt;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&lt;title&gt;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2&lt;/title&gt;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&lt;/head&gt;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&lt;body&gt;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&lt;h3 align="center"&gt;Ca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Nam&lt;/h3&gt;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&lt;p align="center"&gt;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nhụy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Nhụy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bùn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bùn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&lt;/p&gt;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&lt;/body&gt;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7037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A43DE52-E432-76D2-A191-7BC54CC45866}"/>
              </a:ext>
            </a:extLst>
          </p:cNvPr>
          <p:cNvGraphicFramePr/>
          <p:nvPr/>
        </p:nvGraphicFramePr>
        <p:xfrm>
          <a:off x="666667" y="657076"/>
          <a:ext cx="10858666" cy="5922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2EDE97-40CD-0242-A44A-EBA407518F10}"/>
              </a:ext>
            </a:extLst>
          </p:cNvPr>
          <p:cNvSpPr txBox="1"/>
          <p:nvPr/>
        </p:nvSpPr>
        <p:spPr>
          <a:xfrm>
            <a:off x="851415" y="1563151"/>
            <a:ext cx="505983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&lt;head&gt;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&lt;meta charset="utf-8"&gt;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&lt;title&gt;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2&lt;/title&gt;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&lt;/head&gt;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&lt;body&gt;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&lt;h3 align="center"&gt;Ca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Nam&lt;/h3&gt;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&lt;p align="center"&gt;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nhụy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Nhụy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bùn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hôi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bùn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&lt;/p&gt;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&lt;/body&gt;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1C43B-29A9-8657-056C-CC76FAB51E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2550086"/>
            <a:ext cx="5361826" cy="236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A43DE52-E432-76D2-A191-7BC54CC45866}"/>
              </a:ext>
            </a:extLst>
          </p:cNvPr>
          <p:cNvGraphicFramePr/>
          <p:nvPr/>
        </p:nvGraphicFramePr>
        <p:xfrm>
          <a:off x="666667" y="657076"/>
          <a:ext cx="10858666" cy="5922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6A7636-949C-A1AF-ED62-027C80FF05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579" y="1586420"/>
            <a:ext cx="10094842" cy="461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C5E1B45-4EC4-C5D8-9EE1-B7CD6D83AA72}"/>
              </a:ext>
            </a:extLst>
          </p:cNvPr>
          <p:cNvSpPr/>
          <p:nvPr/>
        </p:nvSpPr>
        <p:spPr>
          <a:xfrm>
            <a:off x="1050564" y="1643630"/>
            <a:ext cx="10090871" cy="3748500"/>
          </a:xfrm>
          <a:custGeom>
            <a:avLst/>
            <a:gdLst>
              <a:gd name="connsiteX0" fmla="*/ 0 w 10090871"/>
              <a:gd name="connsiteY0" fmla="*/ 0 h 3748500"/>
              <a:gd name="connsiteX1" fmla="*/ 10090871 w 10090871"/>
              <a:gd name="connsiteY1" fmla="*/ 0 h 3748500"/>
              <a:gd name="connsiteX2" fmla="*/ 10090871 w 10090871"/>
              <a:gd name="connsiteY2" fmla="*/ 3748500 h 3748500"/>
              <a:gd name="connsiteX3" fmla="*/ 0 w 10090871"/>
              <a:gd name="connsiteY3" fmla="*/ 3748500 h 3748500"/>
              <a:gd name="connsiteX4" fmla="*/ 0 w 10090871"/>
              <a:gd name="connsiteY4" fmla="*/ 0 h 374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0871" h="3748500">
                <a:moveTo>
                  <a:pt x="0" y="0"/>
                </a:moveTo>
                <a:lnTo>
                  <a:pt x="10090871" y="0"/>
                </a:lnTo>
                <a:lnTo>
                  <a:pt x="10090871" y="3748500"/>
                </a:lnTo>
                <a:lnTo>
                  <a:pt x="0" y="37485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83164" tIns="728980" rIns="783164" bIns="170688" numCol="1" spcCol="1270" anchor="t" anchorCtr="0">
            <a:noAutofit/>
          </a:bodyPr>
          <a:lstStyle/>
          <a:p>
            <a:pPr marL="0" lvl="1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https://www.w3schools.com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https://onlinehtmleditor.dev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https://htmlcodeeditor.com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https://jsfiddle.net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de-DE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https://jsbin.com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https://replit.com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9150B32-CDAD-48B3-8638-928A2D56E634}"/>
              </a:ext>
            </a:extLst>
          </p:cNvPr>
          <p:cNvSpPr/>
          <p:nvPr/>
        </p:nvSpPr>
        <p:spPr>
          <a:xfrm>
            <a:off x="1555107" y="1127030"/>
            <a:ext cx="8583415" cy="1033200"/>
          </a:xfrm>
          <a:custGeom>
            <a:avLst/>
            <a:gdLst>
              <a:gd name="connsiteX0" fmla="*/ 0 w 8583415"/>
              <a:gd name="connsiteY0" fmla="*/ 172203 h 1033200"/>
              <a:gd name="connsiteX1" fmla="*/ 172203 w 8583415"/>
              <a:gd name="connsiteY1" fmla="*/ 0 h 1033200"/>
              <a:gd name="connsiteX2" fmla="*/ 8411212 w 8583415"/>
              <a:gd name="connsiteY2" fmla="*/ 0 h 1033200"/>
              <a:gd name="connsiteX3" fmla="*/ 8583415 w 8583415"/>
              <a:gd name="connsiteY3" fmla="*/ 172203 h 1033200"/>
              <a:gd name="connsiteX4" fmla="*/ 8583415 w 8583415"/>
              <a:gd name="connsiteY4" fmla="*/ 860997 h 1033200"/>
              <a:gd name="connsiteX5" fmla="*/ 8411212 w 8583415"/>
              <a:gd name="connsiteY5" fmla="*/ 1033200 h 1033200"/>
              <a:gd name="connsiteX6" fmla="*/ 172203 w 8583415"/>
              <a:gd name="connsiteY6" fmla="*/ 1033200 h 1033200"/>
              <a:gd name="connsiteX7" fmla="*/ 0 w 8583415"/>
              <a:gd name="connsiteY7" fmla="*/ 860997 h 1033200"/>
              <a:gd name="connsiteX8" fmla="*/ 0 w 8583415"/>
              <a:gd name="connsiteY8" fmla="*/ 172203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3415" h="1033200">
                <a:moveTo>
                  <a:pt x="0" y="172203"/>
                </a:moveTo>
                <a:cubicBezTo>
                  <a:pt x="0" y="77098"/>
                  <a:pt x="77098" y="0"/>
                  <a:pt x="172203" y="0"/>
                </a:cubicBezTo>
                <a:lnTo>
                  <a:pt x="8411212" y="0"/>
                </a:lnTo>
                <a:cubicBezTo>
                  <a:pt x="8506317" y="0"/>
                  <a:pt x="8583415" y="77098"/>
                  <a:pt x="8583415" y="172203"/>
                </a:cubicBezTo>
                <a:lnTo>
                  <a:pt x="8583415" y="860997"/>
                </a:lnTo>
                <a:cubicBezTo>
                  <a:pt x="8583415" y="956102"/>
                  <a:pt x="8506317" y="1033200"/>
                  <a:pt x="8411212" y="1033200"/>
                </a:cubicBezTo>
                <a:lnTo>
                  <a:pt x="172203" y="1033200"/>
                </a:lnTo>
                <a:cubicBezTo>
                  <a:pt x="77098" y="1033200"/>
                  <a:pt x="0" y="956102"/>
                  <a:pt x="0" y="860997"/>
                </a:cubicBezTo>
                <a:lnTo>
                  <a:pt x="0" y="17220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425" tIns="50437" rIns="317425" bIns="50437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18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AECE5A1-32A1-5292-5B13-09C3253E8EA3}"/>
              </a:ext>
            </a:extLst>
          </p:cNvPr>
          <p:cNvSpPr/>
          <p:nvPr/>
        </p:nvSpPr>
        <p:spPr>
          <a:xfrm>
            <a:off x="618765" y="1159497"/>
            <a:ext cx="10954470" cy="5268977"/>
          </a:xfrm>
          <a:custGeom>
            <a:avLst/>
            <a:gdLst>
              <a:gd name="connsiteX0" fmla="*/ 0 w 10954470"/>
              <a:gd name="connsiteY0" fmla="*/ 0 h 3471300"/>
              <a:gd name="connsiteX1" fmla="*/ 10954470 w 10954470"/>
              <a:gd name="connsiteY1" fmla="*/ 0 h 3471300"/>
              <a:gd name="connsiteX2" fmla="*/ 10954470 w 10954470"/>
              <a:gd name="connsiteY2" fmla="*/ 3471300 h 3471300"/>
              <a:gd name="connsiteX3" fmla="*/ 0 w 10954470"/>
              <a:gd name="connsiteY3" fmla="*/ 3471300 h 3471300"/>
              <a:gd name="connsiteX4" fmla="*/ 0 w 10954470"/>
              <a:gd name="connsiteY4" fmla="*/ 0 h 3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54470" h="3471300">
                <a:moveTo>
                  <a:pt x="0" y="0"/>
                </a:moveTo>
                <a:lnTo>
                  <a:pt x="10954470" y="0"/>
                </a:lnTo>
                <a:lnTo>
                  <a:pt x="10954470" y="3471300"/>
                </a:lnTo>
                <a:lnTo>
                  <a:pt x="0" y="34713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0189" tIns="791464" rIns="850189" bIns="270256" numCol="1" spcCol="1270" anchor="t" anchorCtr="0">
            <a:noAutofit/>
          </a:bodyPr>
          <a:lstStyle/>
          <a:p>
            <a:pPr marL="285750" lvl="1" indent="-285750" algn="l" defTabSz="1689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800" kern="1200"/>
          </a:p>
          <a:p>
            <a:pPr marL="285750" lvl="1" indent="-285750" algn="l" defTabSz="1689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800" kern="1200"/>
          </a:p>
          <a:p>
            <a:pPr marL="285750" lvl="1" indent="-285750" algn="l" defTabSz="1689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800" kern="1200" dirty="0"/>
          </a:p>
          <a:p>
            <a:pPr marL="285750" lvl="1" indent="-285750" algn="l" defTabSz="1689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8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2BB8B92-9A86-BA54-9434-91010031AF9C}"/>
              </a:ext>
            </a:extLst>
          </p:cNvPr>
          <p:cNvSpPr/>
          <p:nvPr/>
        </p:nvSpPr>
        <p:spPr>
          <a:xfrm>
            <a:off x="1166488" y="748552"/>
            <a:ext cx="5605862" cy="2890194"/>
          </a:xfrm>
          <a:custGeom>
            <a:avLst/>
            <a:gdLst>
              <a:gd name="connsiteX0" fmla="*/ 0 w 5605862"/>
              <a:gd name="connsiteY0" fmla="*/ 461593 h 2769502"/>
              <a:gd name="connsiteX1" fmla="*/ 461593 w 5605862"/>
              <a:gd name="connsiteY1" fmla="*/ 0 h 2769502"/>
              <a:gd name="connsiteX2" fmla="*/ 5144269 w 5605862"/>
              <a:gd name="connsiteY2" fmla="*/ 0 h 2769502"/>
              <a:gd name="connsiteX3" fmla="*/ 5605862 w 5605862"/>
              <a:gd name="connsiteY3" fmla="*/ 461593 h 2769502"/>
              <a:gd name="connsiteX4" fmla="*/ 5605862 w 5605862"/>
              <a:gd name="connsiteY4" fmla="*/ 2307909 h 2769502"/>
              <a:gd name="connsiteX5" fmla="*/ 5144269 w 5605862"/>
              <a:gd name="connsiteY5" fmla="*/ 2769502 h 2769502"/>
              <a:gd name="connsiteX6" fmla="*/ 461593 w 5605862"/>
              <a:gd name="connsiteY6" fmla="*/ 2769502 h 2769502"/>
              <a:gd name="connsiteX7" fmla="*/ 0 w 5605862"/>
              <a:gd name="connsiteY7" fmla="*/ 2307909 h 2769502"/>
              <a:gd name="connsiteX8" fmla="*/ 0 w 5605862"/>
              <a:gd name="connsiteY8" fmla="*/ 461593 h 276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5862" h="2769502">
                <a:moveTo>
                  <a:pt x="0" y="461593"/>
                </a:moveTo>
                <a:cubicBezTo>
                  <a:pt x="0" y="206662"/>
                  <a:pt x="206662" y="0"/>
                  <a:pt x="461593" y="0"/>
                </a:cubicBezTo>
                <a:lnTo>
                  <a:pt x="5144269" y="0"/>
                </a:lnTo>
                <a:cubicBezTo>
                  <a:pt x="5399200" y="0"/>
                  <a:pt x="5605862" y="206662"/>
                  <a:pt x="5605862" y="461593"/>
                </a:cubicBezTo>
                <a:lnTo>
                  <a:pt x="5605862" y="2307909"/>
                </a:lnTo>
                <a:cubicBezTo>
                  <a:pt x="5605862" y="2562840"/>
                  <a:pt x="5399200" y="2769502"/>
                  <a:pt x="5144269" y="2769502"/>
                </a:cubicBezTo>
                <a:lnTo>
                  <a:pt x="461593" y="2769502"/>
                </a:lnTo>
                <a:cubicBezTo>
                  <a:pt x="206662" y="2769502"/>
                  <a:pt x="0" y="2562840"/>
                  <a:pt x="0" y="2307909"/>
                </a:cubicBezTo>
                <a:lnTo>
                  <a:pt x="0" y="46159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5033" tIns="135196" rIns="425033" bIns="135196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Sử dụng phần mềm soạn thảo HTML và soạn thảo trang web có nội dung như Hình 7.7. Lưu ý rằng thẻ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&lt;image&gt; 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với tính 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ăng thể hiện ảnh trên trang web có cú </a:t>
            </a:r>
            <a:r>
              <a:rPr lang="en-US" sz="2400" b="0" i="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&lt;image </a:t>
            </a:r>
            <a:r>
              <a:rPr lang="en-US" sz="2400" b="0" i="0" kern="1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=“</a:t>
            </a:r>
            <a:r>
              <a:rPr lang="en-US" sz="2400" b="0" i="0" kern="1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”&gt;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đó </a:t>
            </a:r>
            <a:r>
              <a:rPr lang="vi-VN" sz="2400" b="0" i="0" kern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“tên tệp ảnh” 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chính là đường dẫn của tệp hình ảnh cần đưa lên trang.</a:t>
            </a:r>
            <a:endParaRPr lang="en-US" sz="2400" kern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CEC94-1F30-8890-26DA-47A9027A7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60" y="429526"/>
            <a:ext cx="4383465" cy="592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94360A-D414-EF3F-2109-7283A45E884E}"/>
              </a:ext>
            </a:extLst>
          </p:cNvPr>
          <p:cNvSpPr txBox="1"/>
          <p:nvPr/>
        </p:nvSpPr>
        <p:spPr>
          <a:xfrm>
            <a:off x="782536" y="679015"/>
            <a:ext cx="1062692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&lt;meta charset="UTF-8"&gt;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&lt;title&gt;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HTML&lt;/title&gt;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&lt;h1&gt;&lt;strong&gt;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HTML&lt;/strong&gt;&lt;/h1&gt;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 Berners-Lee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CERN.&lt;/p&gt;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Berners-Lee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CERN.&lt;/p&gt;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 Berners-Lee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“hypertext”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siêu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).&lt;/p&gt;    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="Lichsu-html.png"&gt;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 Berners-Lee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.&lt;/p&gt;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internet.&lt;/p&gt;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&lt;p&gt;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HTML5,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2014.&lt;/p&gt;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45540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-vd2">
            <a:hlinkClick r:id="" action="ppaction://media"/>
            <a:extLst>
              <a:ext uri="{FF2B5EF4-FFF2-40B4-BE49-F238E27FC236}">
                <a16:creationId xmlns:a16="http://schemas.microsoft.com/office/drawing/2014/main" id="{5E486455-AC41-0F94-69C1-81851E9E63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542202"/>
            <a:ext cx="12192000" cy="315798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vi-VN" sz="18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oạn thảo trang web có nội dung </a:t>
            </a:r>
            <a:r>
              <a:rPr lang="en-US" sz="18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10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1616BF-4FAB-C6C8-0EE1-35198B9C34DD}"/>
              </a:ext>
            </a:extLst>
          </p:cNvPr>
          <p:cNvCxnSpPr>
            <a:cxnSpLocks/>
          </p:cNvCxnSpPr>
          <p:nvPr/>
        </p:nvCxnSpPr>
        <p:spPr>
          <a:xfrm>
            <a:off x="3424816" y="3828677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D760A7-79FE-5457-C372-7240C7A7705B}"/>
              </a:ext>
            </a:extLst>
          </p:cNvPr>
          <p:cNvCxnSpPr>
            <a:cxnSpLocks/>
          </p:cNvCxnSpPr>
          <p:nvPr/>
        </p:nvCxnSpPr>
        <p:spPr>
          <a:xfrm>
            <a:off x="3424816" y="4075112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DC083CA-5FAD-D8DD-EA43-C8C0E12656E2}"/>
              </a:ext>
            </a:extLst>
          </p:cNvPr>
          <p:cNvSpPr/>
          <p:nvPr/>
        </p:nvSpPr>
        <p:spPr>
          <a:xfrm>
            <a:off x="3424815" y="3890153"/>
            <a:ext cx="4982008" cy="11552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34E390-C742-A367-8563-4870483860C5}"/>
              </a:ext>
            </a:extLst>
          </p:cNvPr>
          <p:cNvSpPr txBox="1"/>
          <p:nvPr/>
        </p:nvSpPr>
        <p:spPr>
          <a:xfrm>
            <a:off x="3300253" y="2782157"/>
            <a:ext cx="531075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800" dirty="0">
                <a:solidFill>
                  <a:srgbClr val="002060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8264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6016</TotalTime>
  <Words>1920</Words>
  <Application>Microsoft Office PowerPoint</Application>
  <PresentationFormat>Widescreen</PresentationFormat>
  <Paragraphs>206</Paragraphs>
  <Slides>33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Impact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DamDH</dc:creator>
  <cp:lastModifiedBy>HuuDam</cp:lastModifiedBy>
  <cp:revision>91</cp:revision>
  <dcterms:created xsi:type="dcterms:W3CDTF">2024-05-04T17:09:24Z</dcterms:created>
  <dcterms:modified xsi:type="dcterms:W3CDTF">2024-07-12T09:08:55Z</dcterms:modified>
</cp:coreProperties>
</file>